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C868F25-CA53-4DD6-9690-FB457E0C7B2F}" v="22" dt="2022-08-02T13:15:48.22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195" autoAdjust="0"/>
    <p:restoredTop sz="94660"/>
  </p:normalViewPr>
  <p:slideViewPr>
    <p:cSldViewPr snapToGrid="0">
      <p:cViewPr varScale="1">
        <p:scale>
          <a:sx n="131" d="100"/>
          <a:sy n="131" d="100"/>
        </p:scale>
        <p:origin x="192" y="4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10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rutik Patel" userId="cd349d24-3fac-41f9-ab4e-ec5872c0ef6c" providerId="ADAL" clId="{50E30A74-B30B-43F6-836D-5819EE408FE4}"/>
    <pc:docChg chg="undo custSel addSld modSld">
      <pc:chgData name="Krutik Patel" userId="cd349d24-3fac-41f9-ab4e-ec5872c0ef6c" providerId="ADAL" clId="{50E30A74-B30B-43F6-836D-5819EE408FE4}" dt="2022-07-29T10:13:47.887" v="178" actId="14100"/>
      <pc:docMkLst>
        <pc:docMk/>
      </pc:docMkLst>
      <pc:sldChg chg="modSp mod">
        <pc:chgData name="Krutik Patel" userId="cd349d24-3fac-41f9-ab4e-ec5872c0ef6c" providerId="ADAL" clId="{50E30A74-B30B-43F6-836D-5819EE408FE4}" dt="2022-07-29T09:35:06.157" v="10" actId="14100"/>
        <pc:sldMkLst>
          <pc:docMk/>
          <pc:sldMk cId="145360261" sldId="258"/>
        </pc:sldMkLst>
        <pc:picChg chg="mod modCrop">
          <ac:chgData name="Krutik Patel" userId="cd349d24-3fac-41f9-ab4e-ec5872c0ef6c" providerId="ADAL" clId="{50E30A74-B30B-43F6-836D-5819EE408FE4}" dt="2022-07-29T09:35:06.157" v="10" actId="14100"/>
          <ac:picMkLst>
            <pc:docMk/>
            <pc:sldMk cId="145360261" sldId="258"/>
            <ac:picMk id="35" creationId="{71A28361-7213-4DB9-9BDE-77412203FD73}"/>
          </ac:picMkLst>
        </pc:picChg>
      </pc:sldChg>
      <pc:sldChg chg="addSp delSp modSp new mod">
        <pc:chgData name="Krutik Patel" userId="cd349d24-3fac-41f9-ab4e-ec5872c0ef6c" providerId="ADAL" clId="{50E30A74-B30B-43F6-836D-5819EE408FE4}" dt="2022-07-29T10:13:47.887" v="178" actId="14100"/>
        <pc:sldMkLst>
          <pc:docMk/>
          <pc:sldMk cId="1155594615" sldId="259"/>
        </pc:sldMkLst>
        <pc:spChg chg="del">
          <ac:chgData name="Krutik Patel" userId="cd349d24-3fac-41f9-ab4e-ec5872c0ef6c" providerId="ADAL" clId="{50E30A74-B30B-43F6-836D-5819EE408FE4}" dt="2022-07-29T10:01:52.169" v="12" actId="478"/>
          <ac:spMkLst>
            <pc:docMk/>
            <pc:sldMk cId="1155594615" sldId="259"/>
            <ac:spMk id="2" creationId="{C0208BFC-AFE0-432F-BC4C-7B0CA566AB8A}"/>
          </ac:spMkLst>
        </pc:spChg>
        <pc:spChg chg="del">
          <ac:chgData name="Krutik Patel" userId="cd349d24-3fac-41f9-ab4e-ec5872c0ef6c" providerId="ADAL" clId="{50E30A74-B30B-43F6-836D-5819EE408FE4}" dt="2022-07-29T10:01:53.149" v="13" actId="478"/>
          <ac:spMkLst>
            <pc:docMk/>
            <pc:sldMk cId="1155594615" sldId="259"/>
            <ac:spMk id="3" creationId="{5C79489F-47E8-45DE-99C2-B1501E844C5D}"/>
          </ac:spMkLst>
        </pc:spChg>
        <pc:spChg chg="add mod ord">
          <ac:chgData name="Krutik Patel" userId="cd349d24-3fac-41f9-ab4e-ec5872c0ef6c" providerId="ADAL" clId="{50E30A74-B30B-43F6-836D-5819EE408FE4}" dt="2022-07-29T10:13:47.887" v="178" actId="14100"/>
          <ac:spMkLst>
            <pc:docMk/>
            <pc:sldMk cId="1155594615" sldId="259"/>
            <ac:spMk id="12" creationId="{366BA57C-0158-4290-AA2F-F3D16D5CF4AC}"/>
          </ac:spMkLst>
        </pc:spChg>
        <pc:spChg chg="add mod">
          <ac:chgData name="Krutik Patel" userId="cd349d24-3fac-41f9-ab4e-ec5872c0ef6c" providerId="ADAL" clId="{50E30A74-B30B-43F6-836D-5819EE408FE4}" dt="2022-07-29T10:12:50.567" v="173" actId="14100"/>
          <ac:spMkLst>
            <pc:docMk/>
            <pc:sldMk cId="1155594615" sldId="259"/>
            <ac:spMk id="13" creationId="{3F6A4CE5-DAF8-4830-970F-A8867BFA9910}"/>
          </ac:spMkLst>
        </pc:spChg>
        <pc:spChg chg="add mod">
          <ac:chgData name="Krutik Patel" userId="cd349d24-3fac-41f9-ab4e-ec5872c0ef6c" providerId="ADAL" clId="{50E30A74-B30B-43F6-836D-5819EE408FE4}" dt="2022-07-29T10:12:23.300" v="146" actId="14100"/>
          <ac:spMkLst>
            <pc:docMk/>
            <pc:sldMk cId="1155594615" sldId="259"/>
            <ac:spMk id="14" creationId="{FBA16D69-89AC-4E72-98A3-EB760665FA15}"/>
          </ac:spMkLst>
        </pc:spChg>
        <pc:spChg chg="add del mod ord">
          <ac:chgData name="Krutik Patel" userId="cd349d24-3fac-41f9-ab4e-ec5872c0ef6c" providerId="ADAL" clId="{50E30A74-B30B-43F6-836D-5819EE408FE4}" dt="2022-07-29T10:12:45.705" v="172" actId="1037"/>
          <ac:spMkLst>
            <pc:docMk/>
            <pc:sldMk cId="1155594615" sldId="259"/>
            <ac:spMk id="15" creationId="{D8428B1E-3799-4677-9B59-9B9850BF2DBC}"/>
          </ac:spMkLst>
        </pc:spChg>
        <pc:spChg chg="add mod">
          <ac:chgData name="Krutik Patel" userId="cd349d24-3fac-41f9-ab4e-ec5872c0ef6c" providerId="ADAL" clId="{50E30A74-B30B-43F6-836D-5819EE408FE4}" dt="2022-07-29T10:12:45.705" v="172" actId="1037"/>
          <ac:spMkLst>
            <pc:docMk/>
            <pc:sldMk cId="1155594615" sldId="259"/>
            <ac:spMk id="16" creationId="{A1E30006-2936-466C-8C8D-32AA6CE0A14A}"/>
          </ac:spMkLst>
        </pc:spChg>
        <pc:spChg chg="add mod">
          <ac:chgData name="Krutik Patel" userId="cd349d24-3fac-41f9-ab4e-ec5872c0ef6c" providerId="ADAL" clId="{50E30A74-B30B-43F6-836D-5819EE408FE4}" dt="2022-07-29T10:12:06.367" v="141" actId="1076"/>
          <ac:spMkLst>
            <pc:docMk/>
            <pc:sldMk cId="1155594615" sldId="259"/>
            <ac:spMk id="17" creationId="{77F72F97-8337-40E7-B64D-C1FDBCDAF414}"/>
          </ac:spMkLst>
        </pc:spChg>
        <pc:picChg chg="add mod ord modCrop">
          <ac:chgData name="Krutik Patel" userId="cd349d24-3fac-41f9-ab4e-ec5872c0ef6c" providerId="ADAL" clId="{50E30A74-B30B-43F6-836D-5819EE408FE4}" dt="2022-07-29T10:12:45.705" v="172" actId="1037"/>
          <ac:picMkLst>
            <pc:docMk/>
            <pc:sldMk cId="1155594615" sldId="259"/>
            <ac:picMk id="5" creationId="{38BD36FD-6AE9-4F24-8974-CF04131ADB9D}"/>
          </ac:picMkLst>
        </pc:picChg>
        <pc:picChg chg="add mod modCrop">
          <ac:chgData name="Krutik Patel" userId="cd349d24-3fac-41f9-ab4e-ec5872c0ef6c" providerId="ADAL" clId="{50E30A74-B30B-43F6-836D-5819EE408FE4}" dt="2022-07-29T10:13:00.383" v="175" actId="14100"/>
          <ac:picMkLst>
            <pc:docMk/>
            <pc:sldMk cId="1155594615" sldId="259"/>
            <ac:picMk id="7" creationId="{7A149915-74ED-4F2E-A382-9C40D101E7AE}"/>
          </ac:picMkLst>
        </pc:picChg>
        <pc:picChg chg="add mod modCrop">
          <ac:chgData name="Krutik Patel" userId="cd349d24-3fac-41f9-ab4e-ec5872c0ef6c" providerId="ADAL" clId="{50E30A74-B30B-43F6-836D-5819EE408FE4}" dt="2022-07-29T10:12:45.705" v="172" actId="1037"/>
          <ac:picMkLst>
            <pc:docMk/>
            <pc:sldMk cId="1155594615" sldId="259"/>
            <ac:picMk id="9" creationId="{34C1B431-092E-49E1-8825-DDF4471BB2E8}"/>
          </ac:picMkLst>
        </pc:picChg>
        <pc:picChg chg="add del mod">
          <ac:chgData name="Krutik Patel" userId="cd349d24-3fac-41f9-ab4e-ec5872c0ef6c" providerId="ADAL" clId="{50E30A74-B30B-43F6-836D-5819EE408FE4}" dt="2022-07-29T10:08:14.100" v="66" actId="478"/>
          <ac:picMkLst>
            <pc:docMk/>
            <pc:sldMk cId="1155594615" sldId="259"/>
            <ac:picMk id="11" creationId="{5D5DA682-6DD5-4414-8D28-556AD344110D}"/>
          </ac:picMkLst>
        </pc:picChg>
      </pc:sldChg>
    </pc:docChg>
  </pc:docChgLst>
  <pc:docChgLst>
    <pc:chgData name="Krutik Patel" userId="cd349d24-3fac-41f9-ab4e-ec5872c0ef6c" providerId="ADAL" clId="{5DECF84C-70B8-437B-B361-C8AC4700CD79}"/>
    <pc:docChg chg="undo custSel addSld modSld">
      <pc:chgData name="Krutik Patel" userId="cd349d24-3fac-41f9-ab4e-ec5872c0ef6c" providerId="ADAL" clId="{5DECF84C-70B8-437B-B361-C8AC4700CD79}" dt="2022-07-01T15:42:15.686" v="460" actId="1076"/>
      <pc:docMkLst>
        <pc:docMk/>
      </pc:docMkLst>
      <pc:sldChg chg="modSp mod">
        <pc:chgData name="Krutik Patel" userId="cd349d24-3fac-41f9-ab4e-ec5872c0ef6c" providerId="ADAL" clId="{5DECF84C-70B8-437B-B361-C8AC4700CD79}" dt="2022-07-01T15:14:31.957" v="14" actId="14100"/>
        <pc:sldMkLst>
          <pc:docMk/>
          <pc:sldMk cId="3659508313" sldId="257"/>
        </pc:sldMkLst>
        <pc:spChg chg="mod">
          <ac:chgData name="Krutik Patel" userId="cd349d24-3fac-41f9-ab4e-ec5872c0ef6c" providerId="ADAL" clId="{5DECF84C-70B8-437B-B361-C8AC4700CD79}" dt="2022-07-01T15:14:25.252" v="13" actId="14100"/>
          <ac:spMkLst>
            <pc:docMk/>
            <pc:sldMk cId="3659508313" sldId="257"/>
            <ac:spMk id="10" creationId="{6D9FFFEA-CD7B-43FE-A3FE-58C95805DCB2}"/>
          </ac:spMkLst>
        </pc:spChg>
        <pc:spChg chg="mod">
          <ac:chgData name="Krutik Patel" userId="cd349d24-3fac-41f9-ab4e-ec5872c0ef6c" providerId="ADAL" clId="{5DECF84C-70B8-437B-B361-C8AC4700CD79}" dt="2022-07-01T15:14:15.933" v="11" actId="14100"/>
          <ac:spMkLst>
            <pc:docMk/>
            <pc:sldMk cId="3659508313" sldId="257"/>
            <ac:spMk id="12" creationId="{459694A5-C3A4-4127-AEEA-2D071EB3B9E4}"/>
          </ac:spMkLst>
        </pc:spChg>
        <pc:spChg chg="mod">
          <ac:chgData name="Krutik Patel" userId="cd349d24-3fac-41f9-ab4e-ec5872c0ef6c" providerId="ADAL" clId="{5DECF84C-70B8-437B-B361-C8AC4700CD79}" dt="2022-07-01T15:14:12.774" v="10" actId="1038"/>
          <ac:spMkLst>
            <pc:docMk/>
            <pc:sldMk cId="3659508313" sldId="257"/>
            <ac:spMk id="13" creationId="{4E3AA051-703A-4A9D-BD4B-F3A3ED18B4D5}"/>
          </ac:spMkLst>
        </pc:spChg>
        <pc:picChg chg="mod">
          <ac:chgData name="Krutik Patel" userId="cd349d24-3fac-41f9-ab4e-ec5872c0ef6c" providerId="ADAL" clId="{5DECF84C-70B8-437B-B361-C8AC4700CD79}" dt="2022-07-01T15:14:31.957" v="14" actId="14100"/>
          <ac:picMkLst>
            <pc:docMk/>
            <pc:sldMk cId="3659508313" sldId="257"/>
            <ac:picMk id="5" creationId="{DFA3B10A-187C-41D8-A56F-536C99298521}"/>
          </ac:picMkLst>
        </pc:picChg>
      </pc:sldChg>
      <pc:sldChg chg="addSp delSp modSp new mod">
        <pc:chgData name="Krutik Patel" userId="cd349d24-3fac-41f9-ab4e-ec5872c0ef6c" providerId="ADAL" clId="{5DECF84C-70B8-437B-B361-C8AC4700CD79}" dt="2022-07-01T15:42:15.686" v="460" actId="1076"/>
        <pc:sldMkLst>
          <pc:docMk/>
          <pc:sldMk cId="145360261" sldId="258"/>
        </pc:sldMkLst>
        <pc:spChg chg="del">
          <ac:chgData name="Krutik Patel" userId="cd349d24-3fac-41f9-ab4e-ec5872c0ef6c" providerId="ADAL" clId="{5DECF84C-70B8-437B-B361-C8AC4700CD79}" dt="2022-07-01T15:14:45.869" v="17" actId="478"/>
          <ac:spMkLst>
            <pc:docMk/>
            <pc:sldMk cId="145360261" sldId="258"/>
            <ac:spMk id="2" creationId="{1FAD0E21-E4FB-4079-ADCB-D83EB97A7E89}"/>
          </ac:spMkLst>
        </pc:spChg>
        <pc:spChg chg="del">
          <ac:chgData name="Krutik Patel" userId="cd349d24-3fac-41f9-ab4e-ec5872c0ef6c" providerId="ADAL" clId="{5DECF84C-70B8-437B-B361-C8AC4700CD79}" dt="2022-07-01T15:14:45.245" v="16" actId="478"/>
          <ac:spMkLst>
            <pc:docMk/>
            <pc:sldMk cId="145360261" sldId="258"/>
            <ac:spMk id="3" creationId="{6DB35F42-4FD2-4D43-ABF3-C4AF901923D1}"/>
          </ac:spMkLst>
        </pc:spChg>
        <pc:spChg chg="add mod">
          <ac:chgData name="Krutik Patel" userId="cd349d24-3fac-41f9-ab4e-ec5872c0ef6c" providerId="ADAL" clId="{5DECF84C-70B8-437B-B361-C8AC4700CD79}" dt="2022-07-01T15:42:15.686" v="460" actId="1076"/>
          <ac:spMkLst>
            <pc:docMk/>
            <pc:sldMk cId="145360261" sldId="258"/>
            <ac:spMk id="6" creationId="{F41F023E-48FF-41DA-B18C-20CC34322593}"/>
          </ac:spMkLst>
        </pc:spChg>
        <pc:spChg chg="add mod">
          <ac:chgData name="Krutik Patel" userId="cd349d24-3fac-41f9-ab4e-ec5872c0ef6c" providerId="ADAL" clId="{5DECF84C-70B8-437B-B361-C8AC4700CD79}" dt="2022-07-01T15:41:19.883" v="445" actId="1038"/>
          <ac:spMkLst>
            <pc:docMk/>
            <pc:sldMk cId="145360261" sldId="258"/>
            <ac:spMk id="7" creationId="{9AD7ACFE-A014-4C96-970B-3E082F8B41BB}"/>
          </ac:spMkLst>
        </pc:spChg>
        <pc:spChg chg="add mod">
          <ac:chgData name="Krutik Patel" userId="cd349d24-3fac-41f9-ab4e-ec5872c0ef6c" providerId="ADAL" clId="{5DECF84C-70B8-437B-B361-C8AC4700CD79}" dt="2022-07-01T15:41:19.883" v="445" actId="1038"/>
          <ac:spMkLst>
            <pc:docMk/>
            <pc:sldMk cId="145360261" sldId="258"/>
            <ac:spMk id="8" creationId="{6BC3EE61-6239-44DC-BC64-7E4E81E6D55E}"/>
          </ac:spMkLst>
        </pc:spChg>
        <pc:spChg chg="add mod">
          <ac:chgData name="Krutik Patel" userId="cd349d24-3fac-41f9-ab4e-ec5872c0ef6c" providerId="ADAL" clId="{5DECF84C-70B8-437B-B361-C8AC4700CD79}" dt="2022-07-01T15:41:19.883" v="445" actId="1038"/>
          <ac:spMkLst>
            <pc:docMk/>
            <pc:sldMk cId="145360261" sldId="258"/>
            <ac:spMk id="9" creationId="{AD13A89B-6E2C-450F-B172-E1AC607CD596}"/>
          </ac:spMkLst>
        </pc:spChg>
        <pc:spChg chg="add mod">
          <ac:chgData name="Krutik Patel" userId="cd349d24-3fac-41f9-ab4e-ec5872c0ef6c" providerId="ADAL" clId="{5DECF84C-70B8-437B-B361-C8AC4700CD79}" dt="2022-07-01T15:42:09.197" v="459" actId="1076"/>
          <ac:spMkLst>
            <pc:docMk/>
            <pc:sldMk cId="145360261" sldId="258"/>
            <ac:spMk id="14" creationId="{4C30E0E0-1C13-4F71-8E18-613F472DBB8E}"/>
          </ac:spMkLst>
        </pc:spChg>
        <pc:spChg chg="add mod">
          <ac:chgData name="Krutik Patel" userId="cd349d24-3fac-41f9-ab4e-ec5872c0ef6c" providerId="ADAL" clId="{5DECF84C-70B8-437B-B361-C8AC4700CD79}" dt="2022-07-01T15:41:19.883" v="445" actId="1038"/>
          <ac:spMkLst>
            <pc:docMk/>
            <pc:sldMk cId="145360261" sldId="258"/>
            <ac:spMk id="39" creationId="{DC68F7CB-6990-4635-9011-D06BFDB4516A}"/>
          </ac:spMkLst>
        </pc:spChg>
        <pc:spChg chg="add mod ord">
          <ac:chgData name="Krutik Patel" userId="cd349d24-3fac-41f9-ab4e-ec5872c0ef6c" providerId="ADAL" clId="{5DECF84C-70B8-437B-B361-C8AC4700CD79}" dt="2022-07-01T15:41:57.164" v="457" actId="14100"/>
          <ac:spMkLst>
            <pc:docMk/>
            <pc:sldMk cId="145360261" sldId="258"/>
            <ac:spMk id="40" creationId="{2E4DF8C2-CBFD-4BDF-8E77-FF3F9925F696}"/>
          </ac:spMkLst>
        </pc:spChg>
        <pc:spChg chg="add mod">
          <ac:chgData name="Krutik Patel" userId="cd349d24-3fac-41f9-ab4e-ec5872c0ef6c" providerId="ADAL" clId="{5DECF84C-70B8-437B-B361-C8AC4700CD79}" dt="2022-07-01T15:41:47.734" v="455" actId="1076"/>
          <ac:spMkLst>
            <pc:docMk/>
            <pc:sldMk cId="145360261" sldId="258"/>
            <ac:spMk id="41" creationId="{8D977F6D-CD93-44B8-8C6F-94101596A1E8}"/>
          </ac:spMkLst>
        </pc:spChg>
        <pc:picChg chg="add mod modCrop">
          <ac:chgData name="Krutik Patel" userId="cd349d24-3fac-41f9-ab4e-ec5872c0ef6c" providerId="ADAL" clId="{5DECF84C-70B8-437B-B361-C8AC4700CD79}" dt="2022-07-01T15:41:19.883" v="445" actId="1038"/>
          <ac:picMkLst>
            <pc:docMk/>
            <pc:sldMk cId="145360261" sldId="258"/>
            <ac:picMk id="5" creationId="{33AC9F73-AEDE-4E2A-B771-FC242CDAEC2A}"/>
          </ac:picMkLst>
        </pc:picChg>
        <pc:picChg chg="add del mod modCrop">
          <ac:chgData name="Krutik Patel" userId="cd349d24-3fac-41f9-ab4e-ec5872c0ef6c" providerId="ADAL" clId="{5DECF84C-70B8-437B-B361-C8AC4700CD79}" dt="2022-07-01T15:21:06.902" v="109" actId="478"/>
          <ac:picMkLst>
            <pc:docMk/>
            <pc:sldMk cId="145360261" sldId="258"/>
            <ac:picMk id="11" creationId="{8D701512-D7CF-4AAC-A15B-8FBCC5EDA1D5}"/>
          </ac:picMkLst>
        </pc:picChg>
        <pc:picChg chg="add mod modCrop">
          <ac:chgData name="Krutik Patel" userId="cd349d24-3fac-41f9-ab4e-ec5872c0ef6c" providerId="ADAL" clId="{5DECF84C-70B8-437B-B361-C8AC4700CD79}" dt="2022-07-01T15:41:19.883" v="445" actId="1038"/>
          <ac:picMkLst>
            <pc:docMk/>
            <pc:sldMk cId="145360261" sldId="258"/>
            <ac:picMk id="13" creationId="{5C1B5099-21DC-4EA3-949E-E2045D08B3C2}"/>
          </ac:picMkLst>
        </pc:picChg>
        <pc:picChg chg="add mod">
          <ac:chgData name="Krutik Patel" userId="cd349d24-3fac-41f9-ab4e-ec5872c0ef6c" providerId="ADAL" clId="{5DECF84C-70B8-437B-B361-C8AC4700CD79}" dt="2022-07-01T15:41:19.883" v="445" actId="1038"/>
          <ac:picMkLst>
            <pc:docMk/>
            <pc:sldMk cId="145360261" sldId="258"/>
            <ac:picMk id="16" creationId="{F8456544-D525-4EF8-A48E-AE2D85ADAB4B}"/>
          </ac:picMkLst>
        </pc:picChg>
        <pc:picChg chg="add mod modCrop">
          <ac:chgData name="Krutik Patel" userId="cd349d24-3fac-41f9-ab4e-ec5872c0ef6c" providerId="ADAL" clId="{5DECF84C-70B8-437B-B361-C8AC4700CD79}" dt="2022-07-01T15:41:19.883" v="445" actId="1038"/>
          <ac:picMkLst>
            <pc:docMk/>
            <pc:sldMk cId="145360261" sldId="258"/>
            <ac:picMk id="18" creationId="{DE1B8775-C9CE-461F-B15F-2E21C95C15D2}"/>
          </ac:picMkLst>
        </pc:picChg>
        <pc:picChg chg="add mod modCrop">
          <ac:chgData name="Krutik Patel" userId="cd349d24-3fac-41f9-ab4e-ec5872c0ef6c" providerId="ADAL" clId="{5DECF84C-70B8-437B-B361-C8AC4700CD79}" dt="2022-07-01T15:41:19.883" v="445" actId="1038"/>
          <ac:picMkLst>
            <pc:docMk/>
            <pc:sldMk cId="145360261" sldId="258"/>
            <ac:picMk id="20" creationId="{13056E1D-0A6D-4551-B943-8B03D23F8759}"/>
          </ac:picMkLst>
        </pc:picChg>
        <pc:picChg chg="add mod modCrop">
          <ac:chgData name="Krutik Patel" userId="cd349d24-3fac-41f9-ab4e-ec5872c0ef6c" providerId="ADAL" clId="{5DECF84C-70B8-437B-B361-C8AC4700CD79}" dt="2022-07-01T15:41:19.883" v="445" actId="1038"/>
          <ac:picMkLst>
            <pc:docMk/>
            <pc:sldMk cId="145360261" sldId="258"/>
            <ac:picMk id="22" creationId="{544FC25A-9A98-4276-88C7-BC2BDE52C3D8}"/>
          </ac:picMkLst>
        </pc:picChg>
        <pc:picChg chg="add mod modCrop">
          <ac:chgData name="Krutik Patel" userId="cd349d24-3fac-41f9-ab4e-ec5872c0ef6c" providerId="ADAL" clId="{5DECF84C-70B8-437B-B361-C8AC4700CD79}" dt="2022-07-01T15:41:19.883" v="445" actId="1038"/>
          <ac:picMkLst>
            <pc:docMk/>
            <pc:sldMk cId="145360261" sldId="258"/>
            <ac:picMk id="24" creationId="{E0E77093-5FE4-48C5-B0DF-B6C99917CB42}"/>
          </ac:picMkLst>
        </pc:picChg>
        <pc:picChg chg="add mod modCrop">
          <ac:chgData name="Krutik Patel" userId="cd349d24-3fac-41f9-ab4e-ec5872c0ef6c" providerId="ADAL" clId="{5DECF84C-70B8-437B-B361-C8AC4700CD79}" dt="2022-07-01T15:41:19.883" v="445" actId="1038"/>
          <ac:picMkLst>
            <pc:docMk/>
            <pc:sldMk cId="145360261" sldId="258"/>
            <ac:picMk id="26" creationId="{C630A062-C951-4B4F-B0F2-7DABB22F92E1}"/>
          </ac:picMkLst>
        </pc:picChg>
        <pc:picChg chg="add mod modCrop">
          <ac:chgData name="Krutik Patel" userId="cd349d24-3fac-41f9-ab4e-ec5872c0ef6c" providerId="ADAL" clId="{5DECF84C-70B8-437B-B361-C8AC4700CD79}" dt="2022-07-01T15:41:19.883" v="445" actId="1038"/>
          <ac:picMkLst>
            <pc:docMk/>
            <pc:sldMk cId="145360261" sldId="258"/>
            <ac:picMk id="28" creationId="{9E8C81E5-5E02-4CBD-97CE-F434132969A2}"/>
          </ac:picMkLst>
        </pc:picChg>
        <pc:picChg chg="add mod modCrop">
          <ac:chgData name="Krutik Patel" userId="cd349d24-3fac-41f9-ab4e-ec5872c0ef6c" providerId="ADAL" clId="{5DECF84C-70B8-437B-B361-C8AC4700CD79}" dt="2022-07-01T15:41:19.883" v="445" actId="1038"/>
          <ac:picMkLst>
            <pc:docMk/>
            <pc:sldMk cId="145360261" sldId="258"/>
            <ac:picMk id="30" creationId="{582FAD7B-52A2-4395-A581-E037FA8DC571}"/>
          </ac:picMkLst>
        </pc:picChg>
        <pc:picChg chg="add del mod">
          <ac:chgData name="Krutik Patel" userId="cd349d24-3fac-41f9-ab4e-ec5872c0ef6c" providerId="ADAL" clId="{5DECF84C-70B8-437B-B361-C8AC4700CD79}" dt="2022-07-01T15:36:16.229" v="250" actId="478"/>
          <ac:picMkLst>
            <pc:docMk/>
            <pc:sldMk cId="145360261" sldId="258"/>
            <ac:picMk id="32" creationId="{746AD357-D464-4854-BE23-9719C0A27052}"/>
          </ac:picMkLst>
        </pc:picChg>
        <pc:picChg chg="add mod modCrop">
          <ac:chgData name="Krutik Patel" userId="cd349d24-3fac-41f9-ab4e-ec5872c0ef6c" providerId="ADAL" clId="{5DECF84C-70B8-437B-B361-C8AC4700CD79}" dt="2022-07-01T15:41:19.883" v="445" actId="1038"/>
          <ac:picMkLst>
            <pc:docMk/>
            <pc:sldMk cId="145360261" sldId="258"/>
            <ac:picMk id="34" creationId="{E889C23D-8DCC-4F97-8978-6BEF465EDAD2}"/>
          </ac:picMkLst>
        </pc:picChg>
        <pc:picChg chg="add mod modCrop">
          <ac:chgData name="Krutik Patel" userId="cd349d24-3fac-41f9-ab4e-ec5872c0ef6c" providerId="ADAL" clId="{5DECF84C-70B8-437B-B361-C8AC4700CD79}" dt="2022-07-01T15:41:19.883" v="445" actId="1038"/>
          <ac:picMkLst>
            <pc:docMk/>
            <pc:sldMk cId="145360261" sldId="258"/>
            <ac:picMk id="36" creationId="{82F4BB93-ED49-4545-85FF-3D1BF1954D73}"/>
          </ac:picMkLst>
        </pc:picChg>
        <pc:picChg chg="add mod modCrop">
          <ac:chgData name="Krutik Patel" userId="cd349d24-3fac-41f9-ab4e-ec5872c0ef6c" providerId="ADAL" clId="{5DECF84C-70B8-437B-B361-C8AC4700CD79}" dt="2022-07-01T15:41:19.883" v="445" actId="1038"/>
          <ac:picMkLst>
            <pc:docMk/>
            <pc:sldMk cId="145360261" sldId="258"/>
            <ac:picMk id="38" creationId="{4594CE4B-50F2-4847-BA8E-817B302E1CCC}"/>
          </ac:picMkLst>
        </pc:picChg>
      </pc:sldChg>
    </pc:docChg>
  </pc:docChgLst>
  <pc:docChgLst>
    <pc:chgData name="Krutik Patel" userId="cd349d24-3fac-41f9-ab4e-ec5872c0ef6c" providerId="ADAL" clId="{109D74BB-B034-47D3-B54B-861FF626D24E}"/>
    <pc:docChg chg="undo custSel addSld modSld">
      <pc:chgData name="Krutik Patel" userId="cd349d24-3fac-41f9-ab4e-ec5872c0ef6c" providerId="ADAL" clId="{109D74BB-B034-47D3-B54B-861FF626D24E}" dt="2022-06-30T11:12:55.678" v="165" actId="14100"/>
      <pc:docMkLst>
        <pc:docMk/>
      </pc:docMkLst>
      <pc:sldChg chg="addSp delSp modSp mod">
        <pc:chgData name="Krutik Patel" userId="cd349d24-3fac-41f9-ab4e-ec5872c0ef6c" providerId="ADAL" clId="{109D74BB-B034-47D3-B54B-861FF626D24E}" dt="2022-06-30T09:39:43.069" v="10" actId="164"/>
        <pc:sldMkLst>
          <pc:docMk/>
          <pc:sldMk cId="516467094" sldId="256"/>
        </pc:sldMkLst>
        <pc:spChg chg="mod">
          <ac:chgData name="Krutik Patel" userId="cd349d24-3fac-41f9-ab4e-ec5872c0ef6c" providerId="ADAL" clId="{109D74BB-B034-47D3-B54B-861FF626D24E}" dt="2022-06-30T09:35:34.026" v="0" actId="164"/>
          <ac:spMkLst>
            <pc:docMk/>
            <pc:sldMk cId="516467094" sldId="256"/>
            <ac:spMk id="6" creationId="{72F794C9-73AE-4D30-A612-A3B52A382D36}"/>
          </ac:spMkLst>
        </pc:spChg>
        <pc:spChg chg="mod">
          <ac:chgData name="Krutik Patel" userId="cd349d24-3fac-41f9-ab4e-ec5872c0ef6c" providerId="ADAL" clId="{109D74BB-B034-47D3-B54B-861FF626D24E}" dt="2022-06-30T09:39:18.836" v="9" actId="1076"/>
          <ac:spMkLst>
            <pc:docMk/>
            <pc:sldMk cId="516467094" sldId="256"/>
            <ac:spMk id="7" creationId="{08E34AA8-F715-4CF6-ADD6-89AC0AAA2A50}"/>
          </ac:spMkLst>
        </pc:spChg>
        <pc:grpChg chg="add mod">
          <ac:chgData name="Krutik Patel" userId="cd349d24-3fac-41f9-ab4e-ec5872c0ef6c" providerId="ADAL" clId="{109D74BB-B034-47D3-B54B-861FF626D24E}" dt="2022-06-30T09:39:43.069" v="10" actId="164"/>
          <ac:grpSpMkLst>
            <pc:docMk/>
            <pc:sldMk cId="516467094" sldId="256"/>
            <ac:grpSpMk id="8" creationId="{044243D6-DBA1-4EB5-9F86-58A49D30020E}"/>
          </ac:grpSpMkLst>
        </pc:grpChg>
        <pc:grpChg chg="add mod">
          <ac:chgData name="Krutik Patel" userId="cd349d24-3fac-41f9-ab4e-ec5872c0ef6c" providerId="ADAL" clId="{109D74BB-B034-47D3-B54B-861FF626D24E}" dt="2022-06-30T09:39:43.069" v="10" actId="164"/>
          <ac:grpSpMkLst>
            <pc:docMk/>
            <pc:sldMk cId="516467094" sldId="256"/>
            <ac:grpSpMk id="11" creationId="{8DC58B47-FE83-41BC-864E-22972AB32550}"/>
          </ac:grpSpMkLst>
        </pc:grpChg>
        <pc:picChg chg="del mod modCrop">
          <ac:chgData name="Krutik Patel" userId="cd349d24-3fac-41f9-ab4e-ec5872c0ef6c" providerId="ADAL" clId="{109D74BB-B034-47D3-B54B-861FF626D24E}" dt="2022-06-30T09:38:48.288" v="4" actId="478"/>
          <ac:picMkLst>
            <pc:docMk/>
            <pc:sldMk cId="516467094" sldId="256"/>
            <ac:picMk id="5" creationId="{02C8A3AD-9859-46DE-BFBC-B80A75A348B3}"/>
          </ac:picMkLst>
        </pc:picChg>
        <pc:picChg chg="add mod ord">
          <ac:chgData name="Krutik Patel" userId="cd349d24-3fac-41f9-ab4e-ec5872c0ef6c" providerId="ADAL" clId="{109D74BB-B034-47D3-B54B-861FF626D24E}" dt="2022-06-30T09:39:43.069" v="10" actId="164"/>
          <ac:picMkLst>
            <pc:docMk/>
            <pc:sldMk cId="516467094" sldId="256"/>
            <ac:picMk id="10" creationId="{381AD460-AB45-45F6-BB23-9F944AA4E6C4}"/>
          </ac:picMkLst>
        </pc:picChg>
      </pc:sldChg>
      <pc:sldChg chg="addSp delSp modSp new mod">
        <pc:chgData name="Krutik Patel" userId="cd349d24-3fac-41f9-ab4e-ec5872c0ef6c" providerId="ADAL" clId="{109D74BB-B034-47D3-B54B-861FF626D24E}" dt="2022-06-30T11:12:55.678" v="165" actId="14100"/>
        <pc:sldMkLst>
          <pc:docMk/>
          <pc:sldMk cId="3659508313" sldId="257"/>
        </pc:sldMkLst>
        <pc:spChg chg="del">
          <ac:chgData name="Krutik Patel" userId="cd349d24-3fac-41f9-ab4e-ec5872c0ef6c" providerId="ADAL" clId="{109D74BB-B034-47D3-B54B-861FF626D24E}" dt="2022-06-30T10:33:31.692" v="12" actId="478"/>
          <ac:spMkLst>
            <pc:docMk/>
            <pc:sldMk cId="3659508313" sldId="257"/>
            <ac:spMk id="2" creationId="{05FB2CDB-76B3-416B-AC6B-68194CE4B9C0}"/>
          </ac:spMkLst>
        </pc:spChg>
        <pc:spChg chg="del">
          <ac:chgData name="Krutik Patel" userId="cd349d24-3fac-41f9-ab4e-ec5872c0ef6c" providerId="ADAL" clId="{109D74BB-B034-47D3-B54B-861FF626D24E}" dt="2022-06-30T10:33:32.525" v="13" actId="478"/>
          <ac:spMkLst>
            <pc:docMk/>
            <pc:sldMk cId="3659508313" sldId="257"/>
            <ac:spMk id="3" creationId="{ABF2A2EA-49DB-46B5-9D1B-5AAD0F39578A}"/>
          </ac:spMkLst>
        </pc:spChg>
        <pc:spChg chg="add mod ord">
          <ac:chgData name="Krutik Patel" userId="cd349d24-3fac-41f9-ab4e-ec5872c0ef6c" providerId="ADAL" clId="{109D74BB-B034-47D3-B54B-861FF626D24E}" dt="2022-06-30T11:12:50.358" v="163" actId="14100"/>
          <ac:spMkLst>
            <pc:docMk/>
            <pc:sldMk cId="3659508313" sldId="257"/>
            <ac:spMk id="10" creationId="{6D9FFFEA-CD7B-43FE-A3FE-58C95805DCB2}"/>
          </ac:spMkLst>
        </pc:spChg>
        <pc:spChg chg="add mod">
          <ac:chgData name="Krutik Patel" userId="cd349d24-3fac-41f9-ab4e-ec5872c0ef6c" providerId="ADAL" clId="{109D74BB-B034-47D3-B54B-861FF626D24E}" dt="2022-06-30T10:37:40.875" v="68" actId="1076"/>
          <ac:spMkLst>
            <pc:docMk/>
            <pc:sldMk cId="3659508313" sldId="257"/>
            <ac:spMk id="11" creationId="{E4AED08A-3726-44B6-9A77-160D7DBBE8F8}"/>
          </ac:spMkLst>
        </pc:spChg>
        <pc:spChg chg="add mod ord">
          <ac:chgData name="Krutik Patel" userId="cd349d24-3fac-41f9-ab4e-ec5872c0ef6c" providerId="ADAL" clId="{109D74BB-B034-47D3-B54B-861FF626D24E}" dt="2022-06-30T11:12:45.199" v="162" actId="14100"/>
          <ac:spMkLst>
            <pc:docMk/>
            <pc:sldMk cId="3659508313" sldId="257"/>
            <ac:spMk id="12" creationId="{459694A5-C3A4-4127-AEEA-2D071EB3B9E4}"/>
          </ac:spMkLst>
        </pc:spChg>
        <pc:spChg chg="add mod">
          <ac:chgData name="Krutik Patel" userId="cd349d24-3fac-41f9-ab4e-ec5872c0ef6c" providerId="ADAL" clId="{109D74BB-B034-47D3-B54B-861FF626D24E}" dt="2022-06-30T11:04:28.711" v="160" actId="20577"/>
          <ac:spMkLst>
            <pc:docMk/>
            <pc:sldMk cId="3659508313" sldId="257"/>
            <ac:spMk id="13" creationId="{4E3AA051-703A-4A9D-BD4B-F3A3ED18B4D5}"/>
          </ac:spMkLst>
        </pc:spChg>
        <pc:picChg chg="add mod modCrop">
          <ac:chgData name="Krutik Patel" userId="cd349d24-3fac-41f9-ab4e-ec5872c0ef6c" providerId="ADAL" clId="{109D74BB-B034-47D3-B54B-861FF626D24E}" dt="2022-06-30T11:12:55.678" v="165" actId="14100"/>
          <ac:picMkLst>
            <pc:docMk/>
            <pc:sldMk cId="3659508313" sldId="257"/>
            <ac:picMk id="5" creationId="{DFA3B10A-187C-41D8-A56F-536C99298521}"/>
          </ac:picMkLst>
        </pc:picChg>
        <pc:picChg chg="add del mod modCrop">
          <ac:chgData name="Krutik Patel" userId="cd349d24-3fac-41f9-ab4e-ec5872c0ef6c" providerId="ADAL" clId="{109D74BB-B034-47D3-B54B-861FF626D24E}" dt="2022-06-30T10:45:13.783" v="91" actId="478"/>
          <ac:picMkLst>
            <pc:docMk/>
            <pc:sldMk cId="3659508313" sldId="257"/>
            <ac:picMk id="7" creationId="{B92892C8-141C-4667-BC96-F099E0E81BD0}"/>
          </ac:picMkLst>
        </pc:picChg>
        <pc:picChg chg="add del mod modCrop">
          <ac:chgData name="Krutik Patel" userId="cd349d24-3fac-41f9-ab4e-ec5872c0ef6c" providerId="ADAL" clId="{109D74BB-B034-47D3-B54B-861FF626D24E}" dt="2022-06-30T10:45:14.366" v="92" actId="478"/>
          <ac:picMkLst>
            <pc:docMk/>
            <pc:sldMk cId="3659508313" sldId="257"/>
            <ac:picMk id="9" creationId="{8E7E3C5E-AEA4-4028-AA4B-23423B8C0CE1}"/>
          </ac:picMkLst>
        </pc:picChg>
        <pc:picChg chg="add mod modCrop">
          <ac:chgData name="Krutik Patel" userId="cd349d24-3fac-41f9-ab4e-ec5872c0ef6c" providerId="ADAL" clId="{109D74BB-B034-47D3-B54B-861FF626D24E}" dt="2022-06-30T11:12:45.199" v="162" actId="14100"/>
          <ac:picMkLst>
            <pc:docMk/>
            <pc:sldMk cId="3659508313" sldId="257"/>
            <ac:picMk id="15" creationId="{4D9E80DB-9C5D-424C-BC6F-0C3995B53173}"/>
          </ac:picMkLst>
        </pc:picChg>
        <pc:picChg chg="add mod modCrop">
          <ac:chgData name="Krutik Patel" userId="cd349d24-3fac-41f9-ab4e-ec5872c0ef6c" providerId="ADAL" clId="{109D74BB-B034-47D3-B54B-861FF626D24E}" dt="2022-06-30T11:12:45.199" v="162" actId="14100"/>
          <ac:picMkLst>
            <pc:docMk/>
            <pc:sldMk cId="3659508313" sldId="257"/>
            <ac:picMk id="17" creationId="{393E67AD-6057-4EF4-B0AF-A1048E0BE9AA}"/>
          </ac:picMkLst>
        </pc:picChg>
      </pc:sldChg>
    </pc:docChg>
  </pc:docChgLst>
  <pc:docChgLst>
    <pc:chgData name="Krutik Patel" userId="cd349d24-3fac-41f9-ab4e-ec5872c0ef6c" providerId="ADAL" clId="{6C868F25-CA53-4DD6-9690-FB457E0C7B2F}"/>
    <pc:docChg chg="undo custSel delSld modSld">
      <pc:chgData name="Krutik Patel" userId="cd349d24-3fac-41f9-ab4e-ec5872c0ef6c" providerId="ADAL" clId="{6C868F25-CA53-4DD6-9690-FB457E0C7B2F}" dt="2022-08-02T13:54:50.057" v="434" actId="1076"/>
      <pc:docMkLst>
        <pc:docMk/>
      </pc:docMkLst>
      <pc:sldChg chg="del">
        <pc:chgData name="Krutik Patel" userId="cd349d24-3fac-41f9-ab4e-ec5872c0ef6c" providerId="ADAL" clId="{6C868F25-CA53-4DD6-9690-FB457E0C7B2F}" dt="2022-07-28T14:53:30.439" v="386" actId="2696"/>
        <pc:sldMkLst>
          <pc:docMk/>
          <pc:sldMk cId="516467094" sldId="256"/>
        </pc:sldMkLst>
      </pc:sldChg>
      <pc:sldChg chg="addSp delSp modSp mod">
        <pc:chgData name="Krutik Patel" userId="cd349d24-3fac-41f9-ab4e-ec5872c0ef6c" providerId="ADAL" clId="{6C868F25-CA53-4DD6-9690-FB457E0C7B2F}" dt="2022-08-02T13:54:50.057" v="434" actId="1076"/>
        <pc:sldMkLst>
          <pc:docMk/>
          <pc:sldMk cId="3659508313" sldId="257"/>
        </pc:sldMkLst>
        <pc:spChg chg="add mod">
          <ac:chgData name="Krutik Patel" userId="cd349d24-3fac-41f9-ab4e-ec5872c0ef6c" providerId="ADAL" clId="{6C868F25-CA53-4DD6-9690-FB457E0C7B2F}" dt="2022-08-02T13:15:08.943" v="406" actId="1076"/>
          <ac:spMkLst>
            <pc:docMk/>
            <pc:sldMk cId="3659508313" sldId="257"/>
            <ac:spMk id="2" creationId="{ED933813-C4E8-4016-962F-728806BFF093}"/>
          </ac:spMkLst>
        </pc:spChg>
        <pc:spChg chg="add mod">
          <ac:chgData name="Krutik Patel" userId="cd349d24-3fac-41f9-ab4e-ec5872c0ef6c" providerId="ADAL" clId="{6C868F25-CA53-4DD6-9690-FB457E0C7B2F}" dt="2022-08-02T13:54:48.569" v="433" actId="1076"/>
          <ac:spMkLst>
            <pc:docMk/>
            <pc:sldMk cId="3659508313" sldId="257"/>
            <ac:spMk id="4" creationId="{B4BCC3CB-1B2C-443F-A09B-031A7812D2A2}"/>
          </ac:spMkLst>
        </pc:spChg>
        <pc:spChg chg="del">
          <ac:chgData name="Krutik Patel" userId="cd349d24-3fac-41f9-ab4e-ec5872c0ef6c" providerId="ADAL" clId="{6C868F25-CA53-4DD6-9690-FB457E0C7B2F}" dt="2022-07-28T14:04:35.726" v="1" actId="478"/>
          <ac:spMkLst>
            <pc:docMk/>
            <pc:sldMk cId="3659508313" sldId="257"/>
            <ac:spMk id="10" creationId="{6D9FFFEA-CD7B-43FE-A3FE-58C95805DCB2}"/>
          </ac:spMkLst>
        </pc:spChg>
        <pc:spChg chg="add del mod">
          <ac:chgData name="Krutik Patel" userId="cd349d24-3fac-41f9-ab4e-ec5872c0ef6c" providerId="ADAL" clId="{6C868F25-CA53-4DD6-9690-FB457E0C7B2F}" dt="2022-08-02T13:15:45.402" v="414" actId="478"/>
          <ac:spMkLst>
            <pc:docMk/>
            <pc:sldMk cId="3659508313" sldId="257"/>
            <ac:spMk id="11" creationId="{3502B447-2078-4DC7-AAE6-54ADD79FC154}"/>
          </ac:spMkLst>
        </pc:spChg>
        <pc:spChg chg="del">
          <ac:chgData name="Krutik Patel" userId="cd349d24-3fac-41f9-ab4e-ec5872c0ef6c" providerId="ADAL" clId="{6C868F25-CA53-4DD6-9690-FB457E0C7B2F}" dt="2022-07-28T14:05:12.180" v="12" actId="478"/>
          <ac:spMkLst>
            <pc:docMk/>
            <pc:sldMk cId="3659508313" sldId="257"/>
            <ac:spMk id="11" creationId="{E4AED08A-3726-44B6-9A77-160D7DBBE8F8}"/>
          </ac:spMkLst>
        </pc:spChg>
        <pc:spChg chg="del">
          <ac:chgData name="Krutik Patel" userId="cd349d24-3fac-41f9-ab4e-ec5872c0ef6c" providerId="ADAL" clId="{6C868F25-CA53-4DD6-9690-FB457E0C7B2F}" dt="2022-07-28T14:04:40.507" v="5" actId="478"/>
          <ac:spMkLst>
            <pc:docMk/>
            <pc:sldMk cId="3659508313" sldId="257"/>
            <ac:spMk id="12" creationId="{459694A5-C3A4-4127-AEEA-2D071EB3B9E4}"/>
          </ac:spMkLst>
        </pc:spChg>
        <pc:spChg chg="add mod">
          <ac:chgData name="Krutik Patel" userId="cd349d24-3fac-41f9-ab4e-ec5872c0ef6c" providerId="ADAL" clId="{6C868F25-CA53-4DD6-9690-FB457E0C7B2F}" dt="2022-08-02T13:15:53.161" v="417" actId="20577"/>
          <ac:spMkLst>
            <pc:docMk/>
            <pc:sldMk cId="3659508313" sldId="257"/>
            <ac:spMk id="12" creationId="{F67B3266-1E44-41BE-8D26-BF8709D23973}"/>
          </ac:spMkLst>
        </pc:spChg>
        <pc:spChg chg="del">
          <ac:chgData name="Krutik Patel" userId="cd349d24-3fac-41f9-ab4e-ec5872c0ef6c" providerId="ADAL" clId="{6C868F25-CA53-4DD6-9690-FB457E0C7B2F}" dt="2022-07-28T14:05:19.987" v="16" actId="478"/>
          <ac:spMkLst>
            <pc:docMk/>
            <pc:sldMk cId="3659508313" sldId="257"/>
            <ac:spMk id="13" creationId="{4E3AA051-703A-4A9D-BD4B-F3A3ED18B4D5}"/>
          </ac:spMkLst>
        </pc:spChg>
        <pc:spChg chg="add mod">
          <ac:chgData name="Krutik Patel" userId="cd349d24-3fac-41f9-ab4e-ec5872c0ef6c" providerId="ADAL" clId="{6C868F25-CA53-4DD6-9690-FB457E0C7B2F}" dt="2022-08-02T13:15:39.566" v="413" actId="1076"/>
          <ac:spMkLst>
            <pc:docMk/>
            <pc:sldMk cId="3659508313" sldId="257"/>
            <ac:spMk id="16" creationId="{51DED4BF-6C4C-42EC-A4D4-EE4A00A0BD90}"/>
          </ac:spMkLst>
        </pc:spChg>
        <pc:picChg chg="add mod modCrop">
          <ac:chgData name="Krutik Patel" userId="cd349d24-3fac-41f9-ab4e-ec5872c0ef6c" providerId="ADAL" clId="{6C868F25-CA53-4DD6-9690-FB457E0C7B2F}" dt="2022-08-02T13:54:42.241" v="432" actId="14100"/>
          <ac:picMkLst>
            <pc:docMk/>
            <pc:sldMk cId="3659508313" sldId="257"/>
            <ac:picMk id="3" creationId="{987DC41A-B94C-4FE8-92C9-D78266EC762C}"/>
          </ac:picMkLst>
        </pc:picChg>
        <pc:picChg chg="del">
          <ac:chgData name="Krutik Patel" userId="cd349d24-3fac-41f9-ab4e-ec5872c0ef6c" providerId="ADAL" clId="{6C868F25-CA53-4DD6-9690-FB457E0C7B2F}" dt="2022-07-28T14:04:34.850" v="0" actId="478"/>
          <ac:picMkLst>
            <pc:docMk/>
            <pc:sldMk cId="3659508313" sldId="257"/>
            <ac:picMk id="5" creationId="{DFA3B10A-187C-41D8-A56F-536C99298521}"/>
          </ac:picMkLst>
        </pc:picChg>
        <pc:picChg chg="add mod modCrop">
          <ac:chgData name="Krutik Patel" userId="cd349d24-3fac-41f9-ab4e-ec5872c0ef6c" providerId="ADAL" clId="{6C868F25-CA53-4DD6-9690-FB457E0C7B2F}" dt="2022-08-02T13:16:06.487" v="419" actId="14100"/>
          <ac:picMkLst>
            <pc:docMk/>
            <pc:sldMk cId="3659508313" sldId="257"/>
            <ac:picMk id="7" creationId="{398DBA9F-3241-4493-A877-718BE2697D1E}"/>
          </ac:picMkLst>
        </pc:picChg>
        <pc:picChg chg="del">
          <ac:chgData name="Krutik Patel" userId="cd349d24-3fac-41f9-ab4e-ec5872c0ef6c" providerId="ADAL" clId="{6C868F25-CA53-4DD6-9690-FB457E0C7B2F}" dt="2022-07-28T14:04:39.955" v="4" actId="478"/>
          <ac:picMkLst>
            <pc:docMk/>
            <pc:sldMk cId="3659508313" sldId="257"/>
            <ac:picMk id="9" creationId="{5F5C6578-EA2A-48DB-ABE1-3A7E7615DA3C}"/>
          </ac:picMkLst>
        </pc:picChg>
        <pc:picChg chg="mod">
          <ac:chgData name="Krutik Patel" userId="cd349d24-3fac-41f9-ab4e-ec5872c0ef6c" providerId="ADAL" clId="{6C868F25-CA53-4DD6-9690-FB457E0C7B2F}" dt="2022-08-02T13:54:50.057" v="434" actId="1076"/>
          <ac:picMkLst>
            <pc:docMk/>
            <pc:sldMk cId="3659508313" sldId="257"/>
            <ac:picMk id="14" creationId="{E20FCE4A-F96C-4610-95BE-482F21C0BE10}"/>
          </ac:picMkLst>
        </pc:picChg>
        <pc:picChg chg="del">
          <ac:chgData name="Krutik Patel" userId="cd349d24-3fac-41f9-ab4e-ec5872c0ef6c" providerId="ADAL" clId="{6C868F25-CA53-4DD6-9690-FB457E0C7B2F}" dt="2022-07-28T14:04:38.908" v="3" actId="478"/>
          <ac:picMkLst>
            <pc:docMk/>
            <pc:sldMk cId="3659508313" sldId="257"/>
            <ac:picMk id="15" creationId="{4D9E80DB-9C5D-424C-BC6F-0C3995B53173}"/>
          </ac:picMkLst>
        </pc:picChg>
        <pc:picChg chg="del">
          <ac:chgData name="Krutik Patel" userId="cd349d24-3fac-41f9-ab4e-ec5872c0ef6c" providerId="ADAL" clId="{6C868F25-CA53-4DD6-9690-FB457E0C7B2F}" dt="2022-07-28T14:04:38.036" v="2" actId="478"/>
          <ac:picMkLst>
            <pc:docMk/>
            <pc:sldMk cId="3659508313" sldId="257"/>
            <ac:picMk id="17" creationId="{393E67AD-6057-4EF4-B0AF-A1048E0BE9AA}"/>
          </ac:picMkLst>
        </pc:picChg>
        <pc:picChg chg="add mod modCrop">
          <ac:chgData name="Krutik Patel" userId="cd349d24-3fac-41f9-ab4e-ec5872c0ef6c" providerId="ADAL" clId="{6C868F25-CA53-4DD6-9690-FB457E0C7B2F}" dt="2022-07-28T14:10:10.182" v="141" actId="1076"/>
          <ac:picMkLst>
            <pc:docMk/>
            <pc:sldMk cId="3659508313" sldId="257"/>
            <ac:picMk id="18" creationId="{078B33D7-35EB-44E1-BDF5-03C7B4D21A65}"/>
          </ac:picMkLst>
        </pc:picChg>
        <pc:picChg chg="add mod modCrop">
          <ac:chgData name="Krutik Patel" userId="cd349d24-3fac-41f9-ab4e-ec5872c0ef6c" providerId="ADAL" clId="{6C868F25-CA53-4DD6-9690-FB457E0C7B2F}" dt="2022-07-28T14:10:33.256" v="146" actId="732"/>
          <ac:picMkLst>
            <pc:docMk/>
            <pc:sldMk cId="3659508313" sldId="257"/>
            <ac:picMk id="20" creationId="{16F43CBB-0182-47CE-94CF-6974D8E5D7FC}"/>
          </ac:picMkLst>
        </pc:picChg>
        <pc:picChg chg="add mod modCrop">
          <ac:chgData name="Krutik Patel" userId="cd349d24-3fac-41f9-ab4e-ec5872c0ef6c" providerId="ADAL" clId="{6C868F25-CA53-4DD6-9690-FB457E0C7B2F}" dt="2022-08-02T13:54:29.689" v="431" actId="1076"/>
          <ac:picMkLst>
            <pc:docMk/>
            <pc:sldMk cId="3659508313" sldId="257"/>
            <ac:picMk id="21" creationId="{0C31CF37-7A99-4697-9CDB-E7C39B024164}"/>
          </ac:picMkLst>
        </pc:picChg>
      </pc:sldChg>
      <pc:sldChg chg="addSp delSp modSp mod">
        <pc:chgData name="Krutik Patel" userId="cd349d24-3fac-41f9-ab4e-ec5872c0ef6c" providerId="ADAL" clId="{6C868F25-CA53-4DD6-9690-FB457E0C7B2F}" dt="2022-07-28T14:48:31.967" v="385" actId="478"/>
        <pc:sldMkLst>
          <pc:docMk/>
          <pc:sldMk cId="145360261" sldId="258"/>
        </pc:sldMkLst>
        <pc:spChg chg="mod">
          <ac:chgData name="Krutik Patel" userId="cd349d24-3fac-41f9-ab4e-ec5872c0ef6c" providerId="ADAL" clId="{6C868F25-CA53-4DD6-9690-FB457E0C7B2F}" dt="2022-07-28T14:39:52.467" v="293" actId="1076"/>
          <ac:spMkLst>
            <pc:docMk/>
            <pc:sldMk cId="145360261" sldId="258"/>
            <ac:spMk id="7" creationId="{9AD7ACFE-A014-4C96-970B-3E082F8B41BB}"/>
          </ac:spMkLst>
        </pc:spChg>
        <pc:spChg chg="mod">
          <ac:chgData name="Krutik Patel" userId="cd349d24-3fac-41f9-ab4e-ec5872c0ef6c" providerId="ADAL" clId="{6C868F25-CA53-4DD6-9690-FB457E0C7B2F}" dt="2022-07-28T14:39:31.890" v="289" actId="1076"/>
          <ac:spMkLst>
            <pc:docMk/>
            <pc:sldMk cId="145360261" sldId="258"/>
            <ac:spMk id="8" creationId="{6BC3EE61-6239-44DC-BC64-7E4E81E6D55E}"/>
          </ac:spMkLst>
        </pc:spChg>
        <pc:spChg chg="mod">
          <ac:chgData name="Krutik Patel" userId="cd349d24-3fac-41f9-ab4e-ec5872c0ef6c" providerId="ADAL" clId="{6C868F25-CA53-4DD6-9690-FB457E0C7B2F}" dt="2022-07-28T14:39:40.434" v="290" actId="1076"/>
          <ac:spMkLst>
            <pc:docMk/>
            <pc:sldMk cId="145360261" sldId="258"/>
            <ac:spMk id="9" creationId="{AD13A89B-6E2C-450F-B172-E1AC607CD596}"/>
          </ac:spMkLst>
        </pc:spChg>
        <pc:spChg chg="mod">
          <ac:chgData name="Krutik Patel" userId="cd349d24-3fac-41f9-ab4e-ec5872c0ef6c" providerId="ADAL" clId="{6C868F25-CA53-4DD6-9690-FB457E0C7B2F}" dt="2022-07-28T14:47:13.845" v="377" actId="1076"/>
          <ac:spMkLst>
            <pc:docMk/>
            <pc:sldMk cId="145360261" sldId="258"/>
            <ac:spMk id="39" creationId="{DC68F7CB-6990-4635-9011-D06BFDB4516A}"/>
          </ac:spMkLst>
        </pc:spChg>
        <pc:spChg chg="del">
          <ac:chgData name="Krutik Patel" userId="cd349d24-3fac-41f9-ab4e-ec5872c0ef6c" providerId="ADAL" clId="{6C868F25-CA53-4DD6-9690-FB457E0C7B2F}" dt="2022-07-28T14:34:58.291" v="182" actId="478"/>
          <ac:spMkLst>
            <pc:docMk/>
            <pc:sldMk cId="145360261" sldId="258"/>
            <ac:spMk id="40" creationId="{2E4DF8C2-CBFD-4BDF-8E77-FF3F9925F696}"/>
          </ac:spMkLst>
        </pc:spChg>
        <pc:spChg chg="del">
          <ac:chgData name="Krutik Patel" userId="cd349d24-3fac-41f9-ab4e-ec5872c0ef6c" providerId="ADAL" clId="{6C868F25-CA53-4DD6-9690-FB457E0C7B2F}" dt="2022-07-28T14:48:31.967" v="385" actId="478"/>
          <ac:spMkLst>
            <pc:docMk/>
            <pc:sldMk cId="145360261" sldId="258"/>
            <ac:spMk id="41" creationId="{8D977F6D-CD93-44B8-8C6F-94101596A1E8}"/>
          </ac:spMkLst>
        </pc:spChg>
        <pc:picChg chg="add mod">
          <ac:chgData name="Krutik Patel" userId="cd349d24-3fac-41f9-ab4e-ec5872c0ef6c" providerId="ADAL" clId="{6C868F25-CA53-4DD6-9690-FB457E0C7B2F}" dt="2022-07-28T14:48:03.293" v="382" actId="1076"/>
          <ac:picMkLst>
            <pc:docMk/>
            <pc:sldMk cId="145360261" sldId="258"/>
            <ac:picMk id="3" creationId="{63BEBD32-D3CC-456E-A226-D85AAFE77CBC}"/>
          </ac:picMkLst>
        </pc:picChg>
        <pc:picChg chg="del">
          <ac:chgData name="Krutik Patel" userId="cd349d24-3fac-41f9-ab4e-ec5872c0ef6c" providerId="ADAL" clId="{6C868F25-CA53-4DD6-9690-FB457E0C7B2F}" dt="2022-07-28T14:34:52.313" v="170" actId="478"/>
          <ac:picMkLst>
            <pc:docMk/>
            <pc:sldMk cId="145360261" sldId="258"/>
            <ac:picMk id="5" creationId="{33AC9F73-AEDE-4E2A-B771-FC242CDAEC2A}"/>
          </ac:picMkLst>
        </pc:picChg>
        <pc:picChg chg="add mod modCrop">
          <ac:chgData name="Krutik Patel" userId="cd349d24-3fac-41f9-ab4e-ec5872c0ef6c" providerId="ADAL" clId="{6C868F25-CA53-4DD6-9690-FB457E0C7B2F}" dt="2022-07-28T14:40:42.691" v="305" actId="14100"/>
          <ac:picMkLst>
            <pc:docMk/>
            <pc:sldMk cId="145360261" sldId="258"/>
            <ac:picMk id="10" creationId="{ACDE070E-DAC9-4749-AD10-2BAFC855B748}"/>
          </ac:picMkLst>
        </pc:picChg>
        <pc:picChg chg="add mod">
          <ac:chgData name="Krutik Patel" userId="cd349d24-3fac-41f9-ab4e-ec5872c0ef6c" providerId="ADAL" clId="{6C868F25-CA53-4DD6-9690-FB457E0C7B2F}" dt="2022-07-28T14:48:08.773" v="383" actId="1076"/>
          <ac:picMkLst>
            <pc:docMk/>
            <pc:sldMk cId="145360261" sldId="258"/>
            <ac:picMk id="12" creationId="{BD44EFD4-C1D6-4837-B0D5-0F8DEADCBB18}"/>
          </ac:picMkLst>
        </pc:picChg>
        <pc:picChg chg="del">
          <ac:chgData name="Krutik Patel" userId="cd349d24-3fac-41f9-ab4e-ec5872c0ef6c" providerId="ADAL" clId="{6C868F25-CA53-4DD6-9690-FB457E0C7B2F}" dt="2022-07-28T14:34:52.825" v="171" actId="478"/>
          <ac:picMkLst>
            <pc:docMk/>
            <pc:sldMk cId="145360261" sldId="258"/>
            <ac:picMk id="13" creationId="{5C1B5099-21DC-4EA3-949E-E2045D08B3C2}"/>
          </ac:picMkLst>
        </pc:picChg>
        <pc:picChg chg="del">
          <ac:chgData name="Krutik Patel" userId="cd349d24-3fac-41f9-ab4e-ec5872c0ef6c" providerId="ADAL" clId="{6C868F25-CA53-4DD6-9690-FB457E0C7B2F}" dt="2022-07-28T14:34:56.330" v="178" actId="478"/>
          <ac:picMkLst>
            <pc:docMk/>
            <pc:sldMk cId="145360261" sldId="258"/>
            <ac:picMk id="16" creationId="{F8456544-D525-4EF8-A48E-AE2D85ADAB4B}"/>
          </ac:picMkLst>
        </pc:picChg>
        <pc:picChg chg="add mod modCrop">
          <ac:chgData name="Krutik Patel" userId="cd349d24-3fac-41f9-ab4e-ec5872c0ef6c" providerId="ADAL" clId="{6C868F25-CA53-4DD6-9690-FB457E0C7B2F}" dt="2022-07-28T14:38:28.402" v="276" actId="14100"/>
          <ac:picMkLst>
            <pc:docMk/>
            <pc:sldMk cId="145360261" sldId="258"/>
            <ac:picMk id="17" creationId="{4E34007B-F186-47E5-9263-15E932CF0F61}"/>
          </ac:picMkLst>
        </pc:picChg>
        <pc:picChg chg="del">
          <ac:chgData name="Krutik Patel" userId="cd349d24-3fac-41f9-ab4e-ec5872c0ef6c" providerId="ADAL" clId="{6C868F25-CA53-4DD6-9690-FB457E0C7B2F}" dt="2022-07-28T14:34:56.785" v="179" actId="478"/>
          <ac:picMkLst>
            <pc:docMk/>
            <pc:sldMk cId="145360261" sldId="258"/>
            <ac:picMk id="18" creationId="{DE1B8775-C9CE-461F-B15F-2E21C95C15D2}"/>
          </ac:picMkLst>
        </pc:picChg>
        <pc:picChg chg="del">
          <ac:chgData name="Krutik Patel" userId="cd349d24-3fac-41f9-ab4e-ec5872c0ef6c" providerId="ADAL" clId="{6C868F25-CA53-4DD6-9690-FB457E0C7B2F}" dt="2022-07-28T14:34:55.884" v="177" actId="478"/>
          <ac:picMkLst>
            <pc:docMk/>
            <pc:sldMk cId="145360261" sldId="258"/>
            <ac:picMk id="20" creationId="{13056E1D-0A6D-4551-B943-8B03D23F8759}"/>
          </ac:picMkLst>
        </pc:picChg>
        <pc:picChg chg="add mod">
          <ac:chgData name="Krutik Patel" userId="cd349d24-3fac-41f9-ab4e-ec5872c0ef6c" providerId="ADAL" clId="{6C868F25-CA53-4DD6-9690-FB457E0C7B2F}" dt="2022-07-28T14:48:24.862" v="384" actId="1076"/>
          <ac:picMkLst>
            <pc:docMk/>
            <pc:sldMk cId="145360261" sldId="258"/>
            <ac:picMk id="21" creationId="{0287CED9-4C24-4689-A7BA-341329241026}"/>
          </ac:picMkLst>
        </pc:picChg>
        <pc:picChg chg="del">
          <ac:chgData name="Krutik Patel" userId="cd349d24-3fac-41f9-ab4e-ec5872c0ef6c" providerId="ADAL" clId="{6C868F25-CA53-4DD6-9690-FB457E0C7B2F}" dt="2022-07-28T14:34:53.928" v="173" actId="478"/>
          <ac:picMkLst>
            <pc:docMk/>
            <pc:sldMk cId="145360261" sldId="258"/>
            <ac:picMk id="23" creationId="{B5C2BB31-C514-4316-98C9-B33B4CFFA707}"/>
          </ac:picMkLst>
        </pc:picChg>
        <pc:picChg chg="del">
          <ac:chgData name="Krutik Patel" userId="cd349d24-3fac-41f9-ab4e-ec5872c0ef6c" providerId="ADAL" clId="{6C868F25-CA53-4DD6-9690-FB457E0C7B2F}" dt="2022-07-28T14:34:53.443" v="172" actId="478"/>
          <ac:picMkLst>
            <pc:docMk/>
            <pc:sldMk cId="145360261" sldId="258"/>
            <ac:picMk id="24" creationId="{E0E77093-5FE4-48C5-B0DF-B6C99917CB42}"/>
          </ac:picMkLst>
        </pc:picChg>
        <pc:picChg chg="add mod modCrop">
          <ac:chgData name="Krutik Patel" userId="cd349d24-3fac-41f9-ab4e-ec5872c0ef6c" providerId="ADAL" clId="{6C868F25-CA53-4DD6-9690-FB457E0C7B2F}" dt="2022-07-28T14:45:38.221" v="361" actId="14100"/>
          <ac:picMkLst>
            <pc:docMk/>
            <pc:sldMk cId="145360261" sldId="258"/>
            <ac:picMk id="25" creationId="{823672F8-9A0A-4028-BF0C-C52F0C79419B}"/>
          </ac:picMkLst>
        </pc:picChg>
        <pc:picChg chg="del">
          <ac:chgData name="Krutik Patel" userId="cd349d24-3fac-41f9-ab4e-ec5872c0ef6c" providerId="ADAL" clId="{6C868F25-CA53-4DD6-9690-FB457E0C7B2F}" dt="2022-07-28T14:34:57.220" v="180" actId="478"/>
          <ac:picMkLst>
            <pc:docMk/>
            <pc:sldMk cId="145360261" sldId="258"/>
            <ac:picMk id="26" creationId="{C630A062-C951-4B4F-B0F2-7DABB22F92E1}"/>
          </ac:picMkLst>
        </pc:picChg>
        <pc:picChg chg="del">
          <ac:chgData name="Krutik Patel" userId="cd349d24-3fac-41f9-ab4e-ec5872c0ef6c" providerId="ADAL" clId="{6C868F25-CA53-4DD6-9690-FB457E0C7B2F}" dt="2022-07-28T14:34:55.386" v="176" actId="478"/>
          <ac:picMkLst>
            <pc:docMk/>
            <pc:sldMk cId="145360261" sldId="258"/>
            <ac:picMk id="28" creationId="{9E8C81E5-5E02-4CBD-97CE-F434132969A2}"/>
          </ac:picMkLst>
        </pc:picChg>
        <pc:picChg chg="add mod">
          <ac:chgData name="Krutik Patel" userId="cd349d24-3fac-41f9-ab4e-ec5872c0ef6c" providerId="ADAL" clId="{6C868F25-CA53-4DD6-9690-FB457E0C7B2F}" dt="2022-07-28T14:45:56.061" v="362" actId="14100"/>
          <ac:picMkLst>
            <pc:docMk/>
            <pc:sldMk cId="145360261" sldId="258"/>
            <ac:picMk id="29" creationId="{A9B5C640-8446-4C3B-B975-E327B5211787}"/>
          </ac:picMkLst>
        </pc:picChg>
        <pc:picChg chg="del">
          <ac:chgData name="Krutik Patel" userId="cd349d24-3fac-41f9-ab4e-ec5872c0ef6c" providerId="ADAL" clId="{6C868F25-CA53-4DD6-9690-FB457E0C7B2F}" dt="2022-07-28T14:34:54.481" v="174" actId="478"/>
          <ac:picMkLst>
            <pc:docMk/>
            <pc:sldMk cId="145360261" sldId="258"/>
            <ac:picMk id="30" creationId="{582FAD7B-52A2-4395-A581-E037FA8DC571}"/>
          </ac:picMkLst>
        </pc:picChg>
        <pc:picChg chg="add mod modCrop">
          <ac:chgData name="Krutik Patel" userId="cd349d24-3fac-41f9-ab4e-ec5872c0ef6c" providerId="ADAL" clId="{6C868F25-CA53-4DD6-9690-FB457E0C7B2F}" dt="2022-07-28T14:42:41.396" v="328" actId="14100"/>
          <ac:picMkLst>
            <pc:docMk/>
            <pc:sldMk cId="145360261" sldId="258"/>
            <ac:picMk id="32" creationId="{1EDD72AD-310E-4A92-A16C-E3761360D17F}"/>
          </ac:picMkLst>
        </pc:picChg>
        <pc:picChg chg="del">
          <ac:chgData name="Krutik Patel" userId="cd349d24-3fac-41f9-ab4e-ec5872c0ef6c" providerId="ADAL" clId="{6C868F25-CA53-4DD6-9690-FB457E0C7B2F}" dt="2022-07-28T14:34:54.926" v="175" actId="478"/>
          <ac:picMkLst>
            <pc:docMk/>
            <pc:sldMk cId="145360261" sldId="258"/>
            <ac:picMk id="34" creationId="{E889C23D-8DCC-4F97-8978-6BEF465EDAD2}"/>
          </ac:picMkLst>
        </pc:picChg>
        <pc:picChg chg="add mod modCrop">
          <ac:chgData name="Krutik Patel" userId="cd349d24-3fac-41f9-ab4e-ec5872c0ef6c" providerId="ADAL" clId="{6C868F25-CA53-4DD6-9690-FB457E0C7B2F}" dt="2022-07-28T14:43:37.100" v="341" actId="14100"/>
          <ac:picMkLst>
            <pc:docMk/>
            <pc:sldMk cId="145360261" sldId="258"/>
            <ac:picMk id="35" creationId="{71A28361-7213-4DB9-9BDE-77412203FD73}"/>
          </ac:picMkLst>
        </pc:picChg>
        <pc:picChg chg="del">
          <ac:chgData name="Krutik Patel" userId="cd349d24-3fac-41f9-ab4e-ec5872c0ef6c" providerId="ADAL" clId="{6C868F25-CA53-4DD6-9690-FB457E0C7B2F}" dt="2022-07-28T14:34:57.772" v="181" actId="478"/>
          <ac:picMkLst>
            <pc:docMk/>
            <pc:sldMk cId="145360261" sldId="258"/>
            <ac:picMk id="36" creationId="{82F4BB93-ED49-4545-85FF-3D1BF1954D73}"/>
          </ac:picMkLst>
        </pc:picChg>
        <pc:picChg chg="mod">
          <ac:chgData name="Krutik Patel" userId="cd349d24-3fac-41f9-ab4e-ec5872c0ef6c" providerId="ADAL" clId="{6C868F25-CA53-4DD6-9690-FB457E0C7B2F}" dt="2022-07-28T14:47:17.469" v="378" actId="1076"/>
          <ac:picMkLst>
            <pc:docMk/>
            <pc:sldMk cId="145360261" sldId="258"/>
            <ac:picMk id="38" creationId="{4594CE4B-50F2-4847-BA8E-817B302E1CCC}"/>
          </ac:picMkLst>
        </pc:picChg>
        <pc:picChg chg="add mod ord">
          <ac:chgData name="Krutik Patel" userId="cd349d24-3fac-41f9-ab4e-ec5872c0ef6c" providerId="ADAL" clId="{6C868F25-CA53-4DD6-9690-FB457E0C7B2F}" dt="2022-07-28T14:45:31.222" v="360" actId="167"/>
          <ac:picMkLst>
            <pc:docMk/>
            <pc:sldMk cId="145360261" sldId="258"/>
            <ac:picMk id="42" creationId="{3EEF7D96-F62A-40D2-9CB0-E494C60235F1}"/>
          </ac:picMkLst>
        </pc:picChg>
        <pc:picChg chg="add mod ord">
          <ac:chgData name="Krutik Patel" userId="cd349d24-3fac-41f9-ab4e-ec5872c0ef6c" providerId="ADAL" clId="{6C868F25-CA53-4DD6-9690-FB457E0C7B2F}" dt="2022-07-28T14:47:02.594" v="376" actId="167"/>
          <ac:picMkLst>
            <pc:docMk/>
            <pc:sldMk cId="145360261" sldId="258"/>
            <ac:picMk id="44" creationId="{483AD7C6-F002-45E9-A78D-F50CD3D082BC}"/>
          </ac:picMkLst>
        </pc:picChg>
        <pc:picChg chg="add mod modCrop">
          <ac:chgData name="Krutik Patel" userId="cd349d24-3fac-41f9-ab4e-ec5872c0ef6c" providerId="ADAL" clId="{6C868F25-CA53-4DD6-9690-FB457E0C7B2F}" dt="2022-07-28T14:46:42.789" v="375" actId="14100"/>
          <ac:picMkLst>
            <pc:docMk/>
            <pc:sldMk cId="145360261" sldId="258"/>
            <ac:picMk id="46" creationId="{727E55C2-767D-4B09-AF7D-EA38603529CA}"/>
          </ac:picMkLst>
        </pc:picChg>
      </pc:sldChg>
      <pc:sldChg chg="modSp mod">
        <pc:chgData name="Krutik Patel" userId="cd349d24-3fac-41f9-ab4e-ec5872c0ef6c" providerId="ADAL" clId="{6C868F25-CA53-4DD6-9690-FB457E0C7B2F}" dt="2022-08-02T13:16:41.863" v="423" actId="1036"/>
        <pc:sldMkLst>
          <pc:docMk/>
          <pc:sldMk cId="1155594615" sldId="259"/>
        </pc:sldMkLst>
        <pc:picChg chg="mod">
          <ac:chgData name="Krutik Patel" userId="cd349d24-3fac-41f9-ab4e-ec5872c0ef6c" providerId="ADAL" clId="{6C868F25-CA53-4DD6-9690-FB457E0C7B2F}" dt="2022-08-02T13:16:41.863" v="423" actId="1036"/>
          <ac:picMkLst>
            <pc:docMk/>
            <pc:sldMk cId="1155594615" sldId="259"/>
            <ac:picMk id="7" creationId="{7A149915-74ED-4F2E-A382-9C40D101E7AE}"/>
          </ac:picMkLst>
        </pc:picChg>
      </pc:sldChg>
    </pc:docChg>
  </pc:docChgLst>
  <pc:docChgLst>
    <pc:chgData name="Krutik Patel" userId="cd349d24-3fac-41f9-ab4e-ec5872c0ef6c" providerId="ADAL" clId="{A473C6A8-1058-4DDA-BAE3-C0CC54443660}"/>
    <pc:docChg chg="custSel modSld">
      <pc:chgData name="Krutik Patel" userId="cd349d24-3fac-41f9-ab4e-ec5872c0ef6c" providerId="ADAL" clId="{A473C6A8-1058-4DDA-BAE3-C0CC54443660}" dt="2022-07-08T11:13:20.343" v="307" actId="1037"/>
      <pc:docMkLst>
        <pc:docMk/>
      </pc:docMkLst>
      <pc:sldChg chg="addSp modSp mod">
        <pc:chgData name="Krutik Patel" userId="cd349d24-3fac-41f9-ab4e-ec5872c0ef6c" providerId="ADAL" clId="{A473C6A8-1058-4DDA-BAE3-C0CC54443660}" dt="2022-07-08T11:13:20.343" v="307" actId="1037"/>
        <pc:sldMkLst>
          <pc:docMk/>
          <pc:sldMk cId="3659508313" sldId="257"/>
        </pc:sldMkLst>
        <pc:spChg chg="mod">
          <ac:chgData name="Krutik Patel" userId="cd349d24-3fac-41f9-ab4e-ec5872c0ef6c" providerId="ADAL" clId="{A473C6A8-1058-4DDA-BAE3-C0CC54443660}" dt="2022-07-08T09:24:01.957" v="169" actId="1035"/>
          <ac:spMkLst>
            <pc:docMk/>
            <pc:sldMk cId="3659508313" sldId="257"/>
            <ac:spMk id="10" creationId="{6D9FFFEA-CD7B-43FE-A3FE-58C95805DCB2}"/>
          </ac:spMkLst>
        </pc:spChg>
        <pc:spChg chg="mod">
          <ac:chgData name="Krutik Patel" userId="cd349d24-3fac-41f9-ab4e-ec5872c0ef6c" providerId="ADAL" clId="{A473C6A8-1058-4DDA-BAE3-C0CC54443660}" dt="2022-07-08T09:24:01.957" v="169" actId="1035"/>
          <ac:spMkLst>
            <pc:docMk/>
            <pc:sldMk cId="3659508313" sldId="257"/>
            <ac:spMk id="11" creationId="{E4AED08A-3726-44B6-9A77-160D7DBBE8F8}"/>
          </ac:spMkLst>
        </pc:spChg>
        <pc:spChg chg="mod">
          <ac:chgData name="Krutik Patel" userId="cd349d24-3fac-41f9-ab4e-ec5872c0ef6c" providerId="ADAL" clId="{A473C6A8-1058-4DDA-BAE3-C0CC54443660}" dt="2022-07-08T11:13:20.343" v="307" actId="1037"/>
          <ac:spMkLst>
            <pc:docMk/>
            <pc:sldMk cId="3659508313" sldId="257"/>
            <ac:spMk id="12" creationId="{459694A5-C3A4-4127-AEEA-2D071EB3B9E4}"/>
          </ac:spMkLst>
        </pc:spChg>
        <pc:spChg chg="mod">
          <ac:chgData name="Krutik Patel" userId="cd349d24-3fac-41f9-ab4e-ec5872c0ef6c" providerId="ADAL" clId="{A473C6A8-1058-4DDA-BAE3-C0CC54443660}" dt="2022-07-08T11:13:20.343" v="307" actId="1037"/>
          <ac:spMkLst>
            <pc:docMk/>
            <pc:sldMk cId="3659508313" sldId="257"/>
            <ac:spMk id="13" creationId="{4E3AA051-703A-4A9D-BD4B-F3A3ED18B4D5}"/>
          </ac:spMkLst>
        </pc:spChg>
        <pc:picChg chg="mod modCrop">
          <ac:chgData name="Krutik Patel" userId="cd349d24-3fac-41f9-ab4e-ec5872c0ef6c" providerId="ADAL" clId="{A473C6A8-1058-4DDA-BAE3-C0CC54443660}" dt="2022-07-08T09:24:40.524" v="170" actId="732"/>
          <ac:picMkLst>
            <pc:docMk/>
            <pc:sldMk cId="3659508313" sldId="257"/>
            <ac:picMk id="5" creationId="{DFA3B10A-187C-41D8-A56F-536C99298521}"/>
          </ac:picMkLst>
        </pc:picChg>
        <pc:picChg chg="add mod modCrop">
          <ac:chgData name="Krutik Patel" userId="cd349d24-3fac-41f9-ab4e-ec5872c0ef6c" providerId="ADAL" clId="{A473C6A8-1058-4DDA-BAE3-C0CC54443660}" dt="2022-07-08T11:13:20.343" v="307" actId="1037"/>
          <ac:picMkLst>
            <pc:docMk/>
            <pc:sldMk cId="3659508313" sldId="257"/>
            <ac:picMk id="9" creationId="{5F5C6578-EA2A-48DB-ABE1-3A7E7615DA3C}"/>
          </ac:picMkLst>
        </pc:picChg>
        <pc:picChg chg="add mod modCrop">
          <ac:chgData name="Krutik Patel" userId="cd349d24-3fac-41f9-ab4e-ec5872c0ef6c" providerId="ADAL" clId="{A473C6A8-1058-4DDA-BAE3-C0CC54443660}" dt="2022-07-08T09:25:19.092" v="181" actId="1076"/>
          <ac:picMkLst>
            <pc:docMk/>
            <pc:sldMk cId="3659508313" sldId="257"/>
            <ac:picMk id="14" creationId="{E20FCE4A-F96C-4610-95BE-482F21C0BE10}"/>
          </ac:picMkLst>
        </pc:picChg>
        <pc:picChg chg="mod modCrop">
          <ac:chgData name="Krutik Patel" userId="cd349d24-3fac-41f9-ab4e-ec5872c0ef6c" providerId="ADAL" clId="{A473C6A8-1058-4DDA-BAE3-C0CC54443660}" dt="2022-07-08T11:13:20.343" v="307" actId="1037"/>
          <ac:picMkLst>
            <pc:docMk/>
            <pc:sldMk cId="3659508313" sldId="257"/>
            <ac:picMk id="15" creationId="{4D9E80DB-9C5D-424C-BC6F-0C3995B53173}"/>
          </ac:picMkLst>
        </pc:picChg>
        <pc:picChg chg="mod modCrop">
          <ac:chgData name="Krutik Patel" userId="cd349d24-3fac-41f9-ab4e-ec5872c0ef6c" providerId="ADAL" clId="{A473C6A8-1058-4DDA-BAE3-C0CC54443660}" dt="2022-07-08T11:13:20.343" v="307" actId="1037"/>
          <ac:picMkLst>
            <pc:docMk/>
            <pc:sldMk cId="3659508313" sldId="257"/>
            <ac:picMk id="17" creationId="{393E67AD-6057-4EF4-B0AF-A1048E0BE9AA}"/>
          </ac:picMkLst>
        </pc:picChg>
      </pc:sldChg>
      <pc:sldChg chg="addSp delSp modSp mod">
        <pc:chgData name="Krutik Patel" userId="cd349d24-3fac-41f9-ab4e-ec5872c0ef6c" providerId="ADAL" clId="{A473C6A8-1058-4DDA-BAE3-C0CC54443660}" dt="2022-07-08T10:18:46.047" v="224" actId="14100"/>
        <pc:sldMkLst>
          <pc:docMk/>
          <pc:sldMk cId="145360261" sldId="258"/>
        </pc:sldMkLst>
        <pc:spChg chg="mod">
          <ac:chgData name="Krutik Patel" userId="cd349d24-3fac-41f9-ab4e-ec5872c0ef6c" providerId="ADAL" clId="{A473C6A8-1058-4DDA-BAE3-C0CC54443660}" dt="2022-07-08T09:17:55.952" v="6" actId="20577"/>
          <ac:spMkLst>
            <pc:docMk/>
            <pc:sldMk cId="145360261" sldId="258"/>
            <ac:spMk id="41" creationId="{8D977F6D-CD93-44B8-8C6F-94101596A1E8}"/>
          </ac:spMkLst>
        </pc:spChg>
        <pc:picChg chg="mod modCrop">
          <ac:chgData name="Krutik Patel" userId="cd349d24-3fac-41f9-ab4e-ec5872c0ef6c" providerId="ADAL" clId="{A473C6A8-1058-4DDA-BAE3-C0CC54443660}" dt="2022-07-08T10:13:00.834" v="191" actId="14100"/>
          <ac:picMkLst>
            <pc:docMk/>
            <pc:sldMk cId="145360261" sldId="258"/>
            <ac:picMk id="13" creationId="{5C1B5099-21DC-4EA3-949E-E2045D08B3C2}"/>
          </ac:picMkLst>
        </pc:picChg>
        <pc:picChg chg="mod modCrop">
          <ac:chgData name="Krutik Patel" userId="cd349d24-3fac-41f9-ab4e-ec5872c0ef6c" providerId="ADAL" clId="{A473C6A8-1058-4DDA-BAE3-C0CC54443660}" dt="2022-07-08T10:15:53.862" v="211" actId="14100"/>
          <ac:picMkLst>
            <pc:docMk/>
            <pc:sldMk cId="145360261" sldId="258"/>
            <ac:picMk id="18" creationId="{DE1B8775-C9CE-461F-B15F-2E21C95C15D2}"/>
          </ac:picMkLst>
        </pc:picChg>
        <pc:picChg chg="del mod modCrop">
          <ac:chgData name="Krutik Patel" userId="cd349d24-3fac-41f9-ab4e-ec5872c0ef6c" providerId="ADAL" clId="{A473C6A8-1058-4DDA-BAE3-C0CC54443660}" dt="2022-07-08T10:15:28.318" v="208" actId="478"/>
          <ac:picMkLst>
            <pc:docMk/>
            <pc:sldMk cId="145360261" sldId="258"/>
            <ac:picMk id="22" creationId="{544FC25A-9A98-4276-88C7-BC2BDE52C3D8}"/>
          </ac:picMkLst>
        </pc:picChg>
        <pc:picChg chg="add mod modCrop">
          <ac:chgData name="Krutik Patel" userId="cd349d24-3fac-41f9-ab4e-ec5872c0ef6c" providerId="ADAL" clId="{A473C6A8-1058-4DDA-BAE3-C0CC54443660}" dt="2022-07-08T10:18:20.230" v="219" actId="14100"/>
          <ac:picMkLst>
            <pc:docMk/>
            <pc:sldMk cId="145360261" sldId="258"/>
            <ac:picMk id="23" creationId="{B5C2BB31-C514-4316-98C9-B33B4CFFA707}"/>
          </ac:picMkLst>
        </pc:picChg>
        <pc:picChg chg="mod modCrop">
          <ac:chgData name="Krutik Patel" userId="cd349d24-3fac-41f9-ab4e-ec5872c0ef6c" providerId="ADAL" clId="{A473C6A8-1058-4DDA-BAE3-C0CC54443660}" dt="2022-07-08T10:15:41.119" v="210" actId="1076"/>
          <ac:picMkLst>
            <pc:docMk/>
            <pc:sldMk cId="145360261" sldId="258"/>
            <ac:picMk id="26" creationId="{C630A062-C951-4B4F-B0F2-7DABB22F92E1}"/>
          </ac:picMkLst>
        </pc:picChg>
        <pc:picChg chg="mod modCrop">
          <ac:chgData name="Krutik Patel" userId="cd349d24-3fac-41f9-ab4e-ec5872c0ef6c" providerId="ADAL" clId="{A473C6A8-1058-4DDA-BAE3-C0CC54443660}" dt="2022-07-08T09:19:04.800" v="16" actId="14100"/>
          <ac:picMkLst>
            <pc:docMk/>
            <pc:sldMk cId="145360261" sldId="258"/>
            <ac:picMk id="30" creationId="{582FAD7B-52A2-4395-A581-E037FA8DC571}"/>
          </ac:picMkLst>
        </pc:picChg>
        <pc:picChg chg="mod modCrop">
          <ac:chgData name="Krutik Patel" userId="cd349d24-3fac-41f9-ab4e-ec5872c0ef6c" providerId="ADAL" clId="{A473C6A8-1058-4DDA-BAE3-C0CC54443660}" dt="2022-07-08T10:14:08.876" v="201" actId="14100"/>
          <ac:picMkLst>
            <pc:docMk/>
            <pc:sldMk cId="145360261" sldId="258"/>
            <ac:picMk id="34" creationId="{E889C23D-8DCC-4F97-8978-6BEF465EDAD2}"/>
          </ac:picMkLst>
        </pc:picChg>
        <pc:picChg chg="mod modCrop">
          <ac:chgData name="Krutik Patel" userId="cd349d24-3fac-41f9-ab4e-ec5872c0ef6c" providerId="ADAL" clId="{A473C6A8-1058-4DDA-BAE3-C0CC54443660}" dt="2022-07-08T10:18:46.047" v="224" actId="14100"/>
          <ac:picMkLst>
            <pc:docMk/>
            <pc:sldMk cId="145360261" sldId="258"/>
            <ac:picMk id="36" creationId="{82F4BB93-ED49-4545-85FF-3D1BF1954D73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B3DBB4-1EB1-4535-B050-BD3B320AA4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9979C9C-D2A2-46D5-94CF-656531A834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95F393-BFAC-4EBE-9947-39346A8554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C1B82-4151-4CEC-BC87-2E1B1B12BC59}" type="datetimeFigureOut">
              <a:rPr lang="en-GB" smtClean="0"/>
              <a:t>02/08/2022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8301D6-351F-4682-857E-F756899F49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1A7E3B-59A5-4952-B5DA-92F4AE8B7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FEF91-7629-470F-8C94-F7E9FCC917B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99106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CA1005-07FD-464A-8A18-6F85D7248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0A2C40C-6C8B-430C-B193-1104021FFB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819863-D756-492D-AECE-97DB30C0DE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C1B82-4151-4CEC-BC87-2E1B1B12BC59}" type="datetimeFigureOut">
              <a:rPr lang="en-GB" smtClean="0"/>
              <a:t>02/08/2022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F7068D-65D7-40B7-90FF-1A9867C5E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79C7A8-C226-4323-A184-7A7D8CF824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FEF91-7629-470F-8C94-F7E9FCC917B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41130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2F2290B-B166-46E6-8DDF-8487779FD7B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DB9E5ED-592F-4CBF-9A09-E2A5475D95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6F59FA-67FF-4453-A272-E0C1D0B7AE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C1B82-4151-4CEC-BC87-2E1B1B12BC59}" type="datetimeFigureOut">
              <a:rPr lang="en-GB" smtClean="0"/>
              <a:t>02/08/2022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E52A7A-7560-4B15-8EB4-11883D0C4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FD99A7-FD4E-45CD-9033-F4F8E08582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FEF91-7629-470F-8C94-F7E9FCC917B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69442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62A52-D0C5-46C7-AB43-AF7AE52DE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B01C54-F5BE-4FFE-9D37-AF4C91D2A1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BC8DFC-A9C5-4859-8140-CB2E57A5CC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C1B82-4151-4CEC-BC87-2E1B1B12BC59}" type="datetimeFigureOut">
              <a:rPr lang="en-GB" smtClean="0"/>
              <a:t>02/08/2022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A36C8C-D7C4-461C-A2CF-C56890FF0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E51D4D-408F-4879-AE13-48AC42CCB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FEF91-7629-470F-8C94-F7E9FCC917B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19142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5B0BF-2EA5-4801-B61D-4B3688D0A3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13C083-162D-479A-A1B9-0FC5E0F071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6D6608-39EC-4BEC-B24E-627E91EA5D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C1B82-4151-4CEC-BC87-2E1B1B12BC59}" type="datetimeFigureOut">
              <a:rPr lang="en-GB" smtClean="0"/>
              <a:t>02/08/2022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E4895E-BBC5-42AB-AEC0-7F4F6ECED8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74A99E-23B7-4055-BD8E-98C8D316C8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FEF91-7629-470F-8C94-F7E9FCC917B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77471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0442ED-1B81-41E4-8195-121914DA3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32E17E-8575-4027-852D-10E38E6991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194223-F9AB-4671-BFB2-B32F0AC378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E4CC49-67AD-4FB7-8773-AE8F8270F6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C1B82-4151-4CEC-BC87-2E1B1B12BC59}" type="datetimeFigureOut">
              <a:rPr lang="en-GB" smtClean="0"/>
              <a:t>02/08/2022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5458AB-755A-4A8F-B13D-AA24494C06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D02A80-552F-49D4-9881-9EBA7A4488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FEF91-7629-470F-8C94-F7E9FCC917B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59110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F6664-DBF0-4809-A246-AA344A7046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7AEF9D-ABB6-4BD2-B697-6DE83B300F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278648-C23D-4F68-B86B-0BE36BD28F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F0E4B1B-7386-4D47-8FE7-2C22CB53B4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143EEC7-EC15-483F-B8BE-D4C0ADC5CD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66B91EB-CC3F-477A-BA24-220DE0F326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C1B82-4151-4CEC-BC87-2E1B1B12BC59}" type="datetimeFigureOut">
              <a:rPr lang="en-GB" smtClean="0"/>
              <a:t>02/08/2022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943491-9163-42D6-B9A3-4788EFFD21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E0BE360-6869-45D8-953A-5B08093ED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FEF91-7629-470F-8C94-F7E9FCC917B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74525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A1343-A4C3-468C-A237-6EC1B8830D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C137A3B-8B56-49A0-8D2B-F636C024AB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C1B82-4151-4CEC-BC87-2E1B1B12BC59}" type="datetimeFigureOut">
              <a:rPr lang="en-GB" smtClean="0"/>
              <a:t>02/08/2022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DD4B25-4135-4F3F-B4E3-E6D6328128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75CC4E-A4FB-43AC-817A-0207D992B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FEF91-7629-470F-8C94-F7E9FCC917B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03657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55920FD-CAB0-477C-A7AC-2DF3818BC8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C1B82-4151-4CEC-BC87-2E1B1B12BC59}" type="datetimeFigureOut">
              <a:rPr lang="en-GB" smtClean="0"/>
              <a:t>02/08/2022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40D9561-14E5-403F-A429-C475274B7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5BC2BE-4AAB-4541-9679-0CD7606652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FEF91-7629-470F-8C94-F7E9FCC917B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79856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7CF69B-09BB-4F57-80DD-85E21F8AF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9360F1-E03C-4499-9E60-10C5D42345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20E002-AD46-4005-972B-187B873529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028C60-FC58-4895-8200-31CEF08C67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C1B82-4151-4CEC-BC87-2E1B1B12BC59}" type="datetimeFigureOut">
              <a:rPr lang="en-GB" smtClean="0"/>
              <a:t>02/08/2022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24E007-687B-4C6B-96DD-3B96A4A24C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D1C20A-648E-4EEC-8560-3E8B97355B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FEF91-7629-470F-8C94-F7E9FCC917B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84029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5F3FF-E9F4-4644-BC4C-B30078CA55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3AB9C14-0FFF-46AC-A6C7-759D2D8078F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8982F9-9B61-4853-A8AA-966F09F45D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4914D4-BAD5-4971-AC35-751B725003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C1B82-4151-4CEC-BC87-2E1B1B12BC59}" type="datetimeFigureOut">
              <a:rPr lang="en-GB" smtClean="0"/>
              <a:t>02/08/2022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8934D1-5FB8-4C75-BF16-F8F3C09BE2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918291-966B-409F-B11D-74E51200D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FEF91-7629-470F-8C94-F7E9FCC917B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55354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F9FDBEC-899F-4BA4-9E12-87E4FFACD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CC8F16-8F4C-49BD-878E-9A498B1A37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2284DD-53D8-449A-AD7C-9781CBCC230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EC1B82-4151-4CEC-BC87-2E1B1B12BC59}" type="datetimeFigureOut">
              <a:rPr lang="en-GB" smtClean="0"/>
              <a:t>02/08/2022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1DAC17-EBA6-4925-992F-475D82A5BE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DBD6FF-A923-4972-A60C-FC07D9E171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CFEF91-7629-470F-8C94-F7E9FCC917B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63964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13" Type="http://schemas.openxmlformats.org/officeDocument/2006/relationships/image" Target="../media/image16.jpe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jpe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Chart, bar chart&#10;&#10;Description automatically generated">
            <a:extLst>
              <a:ext uri="{FF2B5EF4-FFF2-40B4-BE49-F238E27FC236}">
                <a16:creationId xmlns:a16="http://schemas.microsoft.com/office/drawing/2014/main" id="{E20FCE4A-F96C-4610-95BE-482F21C0BE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698" t="93357" r="11235" b="2493"/>
          <a:stretch/>
        </p:blipFill>
        <p:spPr>
          <a:xfrm>
            <a:off x="1866800" y="4904106"/>
            <a:ext cx="2809725" cy="295560"/>
          </a:xfrm>
          <a:prstGeom prst="rect">
            <a:avLst/>
          </a:prstGeom>
        </p:spPr>
      </p:pic>
      <p:pic>
        <p:nvPicPr>
          <p:cNvPr id="3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987DC41A-B94C-4FE8-92C9-D78266EC762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60" t="-156" r="1" b="12193"/>
          <a:stretch/>
        </p:blipFill>
        <p:spPr>
          <a:xfrm>
            <a:off x="389196" y="0"/>
            <a:ext cx="5151388" cy="459775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4BCC3CB-1B2C-443F-A09B-031A7812D2A2}"/>
              </a:ext>
            </a:extLst>
          </p:cNvPr>
          <p:cNvSpPr txBox="1"/>
          <p:nvPr/>
        </p:nvSpPr>
        <p:spPr>
          <a:xfrm>
            <a:off x="2466379" y="4534774"/>
            <a:ext cx="1610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Accuracy Score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1DED4BF-6C4C-42EC-A4D4-EE4A00A0BD90}"/>
              </a:ext>
            </a:extLst>
          </p:cNvPr>
          <p:cNvSpPr txBox="1"/>
          <p:nvPr/>
        </p:nvSpPr>
        <p:spPr>
          <a:xfrm rot="16200000">
            <a:off x="-360881" y="2244374"/>
            <a:ext cx="11308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Classifiers</a:t>
            </a:r>
          </a:p>
        </p:txBody>
      </p:sp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398DBA9F-3241-4493-A877-718BE2697D1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3" t="3035" r="743" b="6362"/>
          <a:stretch/>
        </p:blipFill>
        <p:spPr>
          <a:xfrm>
            <a:off x="5540584" y="32331"/>
            <a:ext cx="6644849" cy="3088569"/>
          </a:xfrm>
          <a:prstGeom prst="rect">
            <a:avLst/>
          </a:prstGeom>
        </p:spPr>
      </p:pic>
      <p:pic>
        <p:nvPicPr>
          <p:cNvPr id="18" name="Picture 17" descr="Chart&#10;&#10;Description automatically generated with medium confidence">
            <a:extLst>
              <a:ext uri="{FF2B5EF4-FFF2-40B4-BE49-F238E27FC236}">
                <a16:creationId xmlns:a16="http://schemas.microsoft.com/office/drawing/2014/main" id="{078B33D7-35EB-44E1-BDF5-03C7B4D21A6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7" t="3035" r="811" b="7296"/>
          <a:stretch/>
        </p:blipFill>
        <p:spPr>
          <a:xfrm>
            <a:off x="5478369" y="3120900"/>
            <a:ext cx="6686684" cy="3088569"/>
          </a:xfrm>
          <a:prstGeom prst="rect">
            <a:avLst/>
          </a:prstGeom>
        </p:spPr>
      </p:pic>
      <p:pic>
        <p:nvPicPr>
          <p:cNvPr id="20" name="Picture 19" descr="Chart&#10;&#10;Description automatically generated with medium confidence">
            <a:extLst>
              <a:ext uri="{FF2B5EF4-FFF2-40B4-BE49-F238E27FC236}">
                <a16:creationId xmlns:a16="http://schemas.microsoft.com/office/drawing/2014/main" id="{16F43CBB-0182-47CE-94CF-6974D8E5D7F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98" t="93842" r="40481" b="2832"/>
          <a:stretch/>
        </p:blipFill>
        <p:spPr>
          <a:xfrm>
            <a:off x="5540584" y="6236062"/>
            <a:ext cx="5282894" cy="212291"/>
          </a:xfrm>
          <a:prstGeom prst="rect">
            <a:avLst/>
          </a:prstGeom>
        </p:spPr>
      </p:pic>
      <p:pic>
        <p:nvPicPr>
          <p:cNvPr id="21" name="Picture 20" descr="Chart&#10;&#10;Description automatically generated with medium confidence">
            <a:extLst>
              <a:ext uri="{FF2B5EF4-FFF2-40B4-BE49-F238E27FC236}">
                <a16:creationId xmlns:a16="http://schemas.microsoft.com/office/drawing/2014/main" id="{0C31CF37-7A99-4697-9CDB-E7C39B02416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519" t="93842" b="2832"/>
          <a:stretch/>
        </p:blipFill>
        <p:spPr>
          <a:xfrm>
            <a:off x="7356920" y="6526152"/>
            <a:ext cx="4095246" cy="21229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D933813-C4E8-4016-962F-728806BFF093}"/>
              </a:ext>
            </a:extLst>
          </p:cNvPr>
          <p:cNvSpPr txBox="1"/>
          <p:nvPr/>
        </p:nvSpPr>
        <p:spPr>
          <a:xfrm>
            <a:off x="7017" y="-113573"/>
            <a:ext cx="495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/>
              <a:t>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67B3266-1E44-41BE-8D26-BF8709D23973}"/>
              </a:ext>
            </a:extLst>
          </p:cNvPr>
          <p:cNvSpPr txBox="1"/>
          <p:nvPr/>
        </p:nvSpPr>
        <p:spPr>
          <a:xfrm>
            <a:off x="5373280" y="-113573"/>
            <a:ext cx="495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36595083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3" descr="Chart, line chart&#10;&#10;Description automatically generated">
            <a:extLst>
              <a:ext uri="{FF2B5EF4-FFF2-40B4-BE49-F238E27FC236}">
                <a16:creationId xmlns:a16="http://schemas.microsoft.com/office/drawing/2014/main" id="{483AD7C6-F002-45E9-A78D-F50CD3D082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6374" y="4374762"/>
            <a:ext cx="2914455" cy="2024629"/>
          </a:xfrm>
          <a:prstGeom prst="rect">
            <a:avLst/>
          </a:prstGeom>
        </p:spPr>
      </p:pic>
      <p:pic>
        <p:nvPicPr>
          <p:cNvPr id="42" name="Picture 41" descr="Chart, line chart&#10;&#10;Description automatically generated">
            <a:extLst>
              <a:ext uri="{FF2B5EF4-FFF2-40B4-BE49-F238E27FC236}">
                <a16:creationId xmlns:a16="http://schemas.microsoft.com/office/drawing/2014/main" id="{3EEF7D96-F62A-40D2-9CB0-E494C60235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2229" y="2394497"/>
            <a:ext cx="2914455" cy="202462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41F023E-48FF-41DA-B18C-20CC34322593}"/>
              </a:ext>
            </a:extLst>
          </p:cNvPr>
          <p:cNvSpPr txBox="1"/>
          <p:nvPr/>
        </p:nvSpPr>
        <p:spPr>
          <a:xfrm>
            <a:off x="2712264" y="-91797"/>
            <a:ext cx="10771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rgbClr val="FF0000"/>
                </a:solidFill>
              </a:rPr>
              <a:t>miRNA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D7ACFE-A014-4C96-970B-3E082F8B41BB}"/>
              </a:ext>
            </a:extLst>
          </p:cNvPr>
          <p:cNvSpPr txBox="1"/>
          <p:nvPr/>
        </p:nvSpPr>
        <p:spPr>
          <a:xfrm rot="5400000">
            <a:off x="10921159" y="1096930"/>
            <a:ext cx="19157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rgbClr val="FF0000"/>
                </a:solidFill>
              </a:rPr>
              <a:t>10m Samples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C3EE61-6239-44DC-BC64-7E4E81E6D55E}"/>
              </a:ext>
            </a:extLst>
          </p:cNvPr>
          <p:cNvSpPr txBox="1"/>
          <p:nvPr/>
        </p:nvSpPr>
        <p:spPr>
          <a:xfrm rot="5400000">
            <a:off x="10921159" y="3198168"/>
            <a:ext cx="19157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rgbClr val="FF0000"/>
                </a:solidFill>
              </a:rPr>
              <a:t>2m Samples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13A89B-6E2C-450F-B172-E1AC607CD596}"/>
              </a:ext>
            </a:extLst>
          </p:cNvPr>
          <p:cNvSpPr txBox="1"/>
          <p:nvPr/>
        </p:nvSpPr>
        <p:spPr>
          <a:xfrm rot="5400000">
            <a:off x="10884129" y="5156249"/>
            <a:ext cx="20246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rgbClr val="FF0000"/>
                </a:solidFill>
              </a:rPr>
              <a:t>Predisposition 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C30E0E0-1C13-4F71-8E18-613F472DBB8E}"/>
              </a:ext>
            </a:extLst>
          </p:cNvPr>
          <p:cNvSpPr txBox="1"/>
          <p:nvPr/>
        </p:nvSpPr>
        <p:spPr>
          <a:xfrm>
            <a:off x="8083311" y="-91797"/>
            <a:ext cx="10771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rgbClr val="FF0000"/>
                </a:solidFill>
              </a:rPr>
              <a:t>mRNA</a:t>
            </a:r>
            <a:endParaRPr lang="en-GB" b="1" dirty="0">
              <a:solidFill>
                <a:srgbClr val="FF0000"/>
              </a:solidFill>
            </a:endParaRPr>
          </a:p>
        </p:txBody>
      </p:sp>
      <p:pic>
        <p:nvPicPr>
          <p:cNvPr id="38" name="Picture 37" descr="Chart, scatter chart&#10;&#10;Description automatically generated">
            <a:extLst>
              <a:ext uri="{FF2B5EF4-FFF2-40B4-BE49-F238E27FC236}">
                <a16:creationId xmlns:a16="http://schemas.microsoft.com/office/drawing/2014/main" id="{4594CE4B-50F2-4847-BA8E-817B302E1CC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44" t="90317" r="1222" b="2198"/>
          <a:stretch/>
        </p:blipFill>
        <p:spPr>
          <a:xfrm>
            <a:off x="5844184" y="6450566"/>
            <a:ext cx="5555394" cy="355703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DC68F7CB-6990-4635-9011-D06BFDB4516A}"/>
              </a:ext>
            </a:extLst>
          </p:cNvPr>
          <p:cNvSpPr txBox="1"/>
          <p:nvPr/>
        </p:nvSpPr>
        <p:spPr>
          <a:xfrm>
            <a:off x="920658" y="6443754"/>
            <a:ext cx="5157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(Sample label, Was the sample predicted correctly?) </a:t>
            </a:r>
          </a:p>
        </p:txBody>
      </p:sp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63BEBD32-D3CC-456E-A226-D85AAFE77CB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561" y="315446"/>
            <a:ext cx="3036947" cy="2024631"/>
          </a:xfrm>
          <a:prstGeom prst="rect">
            <a:avLst/>
          </a:prstGeom>
        </p:spPr>
      </p:pic>
      <p:pic>
        <p:nvPicPr>
          <p:cNvPr id="10" name="Picture 9" descr="Chart, scatter chart&#10;&#10;Description automatically generated">
            <a:extLst>
              <a:ext uri="{FF2B5EF4-FFF2-40B4-BE49-F238E27FC236}">
                <a16:creationId xmlns:a16="http://schemas.microsoft.com/office/drawing/2014/main" id="{ACDE070E-DAC9-4749-AD10-2BAFC855B74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8" b="20927"/>
          <a:stretch/>
        </p:blipFill>
        <p:spPr>
          <a:xfrm>
            <a:off x="3059053" y="369867"/>
            <a:ext cx="2914455" cy="2024631"/>
          </a:xfrm>
          <a:prstGeom prst="rect">
            <a:avLst/>
          </a:prstGeom>
        </p:spPr>
      </p:pic>
      <p:pic>
        <p:nvPicPr>
          <p:cNvPr id="12" name="Picture 11" descr="Chart, line chart&#10;&#10;Description automatically generated">
            <a:extLst>
              <a:ext uri="{FF2B5EF4-FFF2-40B4-BE49-F238E27FC236}">
                <a16:creationId xmlns:a16="http://schemas.microsoft.com/office/drawing/2014/main" id="{BD44EFD4-C1D6-4837-B0D5-0F8DEADCBB1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569" y="2394495"/>
            <a:ext cx="2976939" cy="2024631"/>
          </a:xfrm>
          <a:prstGeom prst="rect">
            <a:avLst/>
          </a:prstGeom>
        </p:spPr>
      </p:pic>
      <p:pic>
        <p:nvPicPr>
          <p:cNvPr id="17" name="Picture 16" descr="Chart, scatter chart&#10;&#10;Description automatically generated">
            <a:extLst>
              <a:ext uri="{FF2B5EF4-FFF2-40B4-BE49-F238E27FC236}">
                <a16:creationId xmlns:a16="http://schemas.microsoft.com/office/drawing/2014/main" id="{4E34007B-F186-47E5-9263-15E932CF0F6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1" b="21272"/>
          <a:stretch/>
        </p:blipFill>
        <p:spPr>
          <a:xfrm>
            <a:off x="3101669" y="2394498"/>
            <a:ext cx="2976939" cy="2024632"/>
          </a:xfrm>
          <a:prstGeom prst="rect">
            <a:avLst/>
          </a:prstGeom>
        </p:spPr>
      </p:pic>
      <p:pic>
        <p:nvPicPr>
          <p:cNvPr id="21" name="Picture 20" descr="Chart, line chart&#10;&#10;Description automatically generated">
            <a:extLst>
              <a:ext uri="{FF2B5EF4-FFF2-40B4-BE49-F238E27FC236}">
                <a16:creationId xmlns:a16="http://schemas.microsoft.com/office/drawing/2014/main" id="{0287CED9-4C24-4689-A7BA-34132924102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029" y="4419122"/>
            <a:ext cx="2976940" cy="2024631"/>
          </a:xfrm>
          <a:prstGeom prst="rect">
            <a:avLst/>
          </a:prstGeom>
        </p:spPr>
      </p:pic>
      <p:pic>
        <p:nvPicPr>
          <p:cNvPr id="25" name="Picture 24" descr="Chart, scatter chart&#10;&#10;Description automatically generated">
            <a:extLst>
              <a:ext uri="{FF2B5EF4-FFF2-40B4-BE49-F238E27FC236}">
                <a16:creationId xmlns:a16="http://schemas.microsoft.com/office/drawing/2014/main" id="{823672F8-9A0A-4028-BF0C-C52F0C79419B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4" b="21315"/>
          <a:stretch/>
        </p:blipFill>
        <p:spPr>
          <a:xfrm>
            <a:off x="3101668" y="4463502"/>
            <a:ext cx="2976940" cy="1980257"/>
          </a:xfrm>
          <a:prstGeom prst="rect">
            <a:avLst/>
          </a:prstGeom>
        </p:spPr>
      </p:pic>
      <p:pic>
        <p:nvPicPr>
          <p:cNvPr id="29" name="Picture 28" descr="Chart, line chart&#10;&#10;Description automatically generated">
            <a:extLst>
              <a:ext uri="{FF2B5EF4-FFF2-40B4-BE49-F238E27FC236}">
                <a16:creationId xmlns:a16="http://schemas.microsoft.com/office/drawing/2014/main" id="{A9B5C640-8446-4C3B-B975-E327B521178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8495" y="369868"/>
            <a:ext cx="2908190" cy="2024629"/>
          </a:xfrm>
          <a:prstGeom prst="rect">
            <a:avLst/>
          </a:prstGeom>
        </p:spPr>
      </p:pic>
      <p:pic>
        <p:nvPicPr>
          <p:cNvPr id="32" name="Picture 31" descr="Chart, scatter chart, bubble chart&#10;&#10;Description automatically generated">
            <a:extLst>
              <a:ext uri="{FF2B5EF4-FFF2-40B4-BE49-F238E27FC236}">
                <a16:creationId xmlns:a16="http://schemas.microsoft.com/office/drawing/2014/main" id="{1EDD72AD-310E-4A92-A16C-E3761360D17F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3" b="14553"/>
          <a:stretch/>
        </p:blipFill>
        <p:spPr>
          <a:xfrm>
            <a:off x="8962713" y="369866"/>
            <a:ext cx="2702898" cy="2024631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71A28361-7213-4DB9-9BDE-77412203FD73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0" t="478" b="21812"/>
          <a:stretch/>
        </p:blipFill>
        <p:spPr>
          <a:xfrm>
            <a:off x="8962713" y="2471101"/>
            <a:ext cx="2699642" cy="1992400"/>
          </a:xfrm>
          <a:prstGeom prst="rect">
            <a:avLst/>
          </a:prstGeom>
        </p:spPr>
      </p:pic>
      <p:pic>
        <p:nvPicPr>
          <p:cNvPr id="46" name="Picture 45" descr="Chart, scatter chart&#10;&#10;Description automatically generated">
            <a:extLst>
              <a:ext uri="{FF2B5EF4-FFF2-40B4-BE49-F238E27FC236}">
                <a16:creationId xmlns:a16="http://schemas.microsoft.com/office/drawing/2014/main" id="{727E55C2-767D-4B09-AF7D-EA38603529CA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6" b="20238"/>
          <a:stretch/>
        </p:blipFill>
        <p:spPr>
          <a:xfrm>
            <a:off x="9027070" y="4463501"/>
            <a:ext cx="2635285" cy="198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602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38BD36FD-6AE9-4F24-8974-CF04131ADB9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" r="509"/>
          <a:stretch/>
        </p:blipFill>
        <p:spPr>
          <a:xfrm>
            <a:off x="1836858" y="252297"/>
            <a:ext cx="4216127" cy="3176703"/>
          </a:xfrm>
          <a:prstGeom prst="rect">
            <a:avLst/>
          </a:prstGeom>
        </p:spPr>
      </p:pic>
      <p:pic>
        <p:nvPicPr>
          <p:cNvPr id="7" name="Picture 6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7A149915-74ED-4F2E-A382-9C40D101E7A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60"/>
          <a:stretch/>
        </p:blipFill>
        <p:spPr>
          <a:xfrm>
            <a:off x="6283890" y="37635"/>
            <a:ext cx="5944339" cy="6157426"/>
          </a:xfrm>
          <a:prstGeom prst="rect">
            <a:avLst/>
          </a:prstGeom>
        </p:spPr>
      </p:pic>
      <p:pic>
        <p:nvPicPr>
          <p:cNvPr id="9" name="Picture 8" descr="A screenshot of a video game&#10;&#10;Description automatically generated">
            <a:extLst>
              <a:ext uri="{FF2B5EF4-FFF2-40B4-BE49-F238E27FC236}">
                <a16:creationId xmlns:a16="http://schemas.microsoft.com/office/drawing/2014/main" id="{34C1B431-092E-49E1-8825-DDF4471BB2E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37" t="14319" b="7390"/>
          <a:stretch/>
        </p:blipFill>
        <p:spPr>
          <a:xfrm>
            <a:off x="1862259" y="3560106"/>
            <a:ext cx="4280094" cy="255899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66BA57C-0158-4290-AA2F-F3D16D5CF4AC}"/>
              </a:ext>
            </a:extLst>
          </p:cNvPr>
          <p:cNvSpPr/>
          <p:nvPr/>
        </p:nvSpPr>
        <p:spPr>
          <a:xfrm>
            <a:off x="1754221" y="29668"/>
            <a:ext cx="4447032" cy="33696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F6A4CE5-DAF8-4830-970F-A8867BFA9910}"/>
              </a:ext>
            </a:extLst>
          </p:cNvPr>
          <p:cNvSpPr/>
          <p:nvPr/>
        </p:nvSpPr>
        <p:spPr>
          <a:xfrm>
            <a:off x="1754221" y="3429000"/>
            <a:ext cx="4447032" cy="2743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BA16D69-89AC-4E72-98A3-EB760665FA15}"/>
              </a:ext>
            </a:extLst>
          </p:cNvPr>
          <p:cNvSpPr/>
          <p:nvPr/>
        </p:nvSpPr>
        <p:spPr>
          <a:xfrm>
            <a:off x="6230301" y="29668"/>
            <a:ext cx="5898790" cy="61425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8428B1E-3799-4677-9B59-9B9850BF2DBC}"/>
              </a:ext>
            </a:extLst>
          </p:cNvPr>
          <p:cNvSpPr txBox="1"/>
          <p:nvPr/>
        </p:nvSpPr>
        <p:spPr>
          <a:xfrm flipH="1">
            <a:off x="1739194" y="17174"/>
            <a:ext cx="540828" cy="527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/>
              <a:t>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1E30006-2936-466C-8C8D-32AA6CE0A14A}"/>
              </a:ext>
            </a:extLst>
          </p:cNvPr>
          <p:cNvSpPr txBox="1"/>
          <p:nvPr/>
        </p:nvSpPr>
        <p:spPr>
          <a:xfrm flipH="1">
            <a:off x="1739193" y="3316150"/>
            <a:ext cx="540828" cy="527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/>
              <a:t>B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7F72F97-8337-40E7-B64D-C1FDBCDAF414}"/>
              </a:ext>
            </a:extLst>
          </p:cNvPr>
          <p:cNvSpPr txBox="1"/>
          <p:nvPr/>
        </p:nvSpPr>
        <p:spPr>
          <a:xfrm flipH="1">
            <a:off x="6209901" y="51028"/>
            <a:ext cx="540828" cy="527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11555946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271</TotalTime>
  <Words>25</Words>
  <Application>Microsoft Office PowerPoint</Application>
  <PresentationFormat>Widescreen</PresentationFormat>
  <Paragraphs>13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Krutik Patel</dc:creator>
  <cp:lastModifiedBy>Krutik Patel</cp:lastModifiedBy>
  <cp:revision>1</cp:revision>
  <dcterms:created xsi:type="dcterms:W3CDTF">2022-06-30T09:33:23Z</dcterms:created>
  <dcterms:modified xsi:type="dcterms:W3CDTF">2022-08-02T13:55:00Z</dcterms:modified>
</cp:coreProperties>
</file>